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jpg" ContentType="image/jp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05443" y="3597852"/>
            <a:ext cx="8792844" cy="1068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0" i="0">
                <a:solidFill>
                  <a:srgbClr val="A76146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3A3C1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rgbClr val="A76146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3A3C1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9D5E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108500" y="2752830"/>
            <a:ext cx="13981430" cy="5727065"/>
          </a:xfrm>
          <a:custGeom>
            <a:avLst/>
            <a:gdLst/>
            <a:ahLst/>
            <a:cxnLst/>
            <a:rect l="l" t="t" r="r" b="b"/>
            <a:pathLst>
              <a:path w="13981430" h="5727065">
                <a:moveTo>
                  <a:pt x="13304683" y="5726760"/>
                </a:moveTo>
                <a:lnTo>
                  <a:pt x="676274" y="5726760"/>
                </a:lnTo>
                <a:lnTo>
                  <a:pt x="627569" y="5725005"/>
                </a:lnTo>
                <a:lnTo>
                  <a:pt x="579398" y="5719788"/>
                </a:lnTo>
                <a:lnTo>
                  <a:pt x="531933" y="5711179"/>
                </a:lnTo>
                <a:lnTo>
                  <a:pt x="485344" y="5699249"/>
                </a:lnTo>
                <a:lnTo>
                  <a:pt x="439801" y="5684068"/>
                </a:lnTo>
                <a:lnTo>
                  <a:pt x="395475" y="5665708"/>
                </a:lnTo>
                <a:lnTo>
                  <a:pt x="352538" y="5644239"/>
                </a:lnTo>
                <a:lnTo>
                  <a:pt x="311158" y="5619731"/>
                </a:lnTo>
                <a:lnTo>
                  <a:pt x="271508" y="5592255"/>
                </a:lnTo>
                <a:lnTo>
                  <a:pt x="233757" y="5561882"/>
                </a:lnTo>
                <a:lnTo>
                  <a:pt x="198076" y="5528683"/>
                </a:lnTo>
                <a:lnTo>
                  <a:pt x="164877" y="5493002"/>
                </a:lnTo>
                <a:lnTo>
                  <a:pt x="134504" y="5455251"/>
                </a:lnTo>
                <a:lnTo>
                  <a:pt x="107028" y="5415601"/>
                </a:lnTo>
                <a:lnTo>
                  <a:pt x="82520" y="5374221"/>
                </a:lnTo>
                <a:lnTo>
                  <a:pt x="61051" y="5331284"/>
                </a:lnTo>
                <a:lnTo>
                  <a:pt x="42691" y="5286958"/>
                </a:lnTo>
                <a:lnTo>
                  <a:pt x="27510" y="5241416"/>
                </a:lnTo>
                <a:lnTo>
                  <a:pt x="15580" y="5194826"/>
                </a:lnTo>
                <a:lnTo>
                  <a:pt x="6971" y="5147361"/>
                </a:lnTo>
                <a:lnTo>
                  <a:pt x="1754" y="5099191"/>
                </a:lnTo>
                <a:lnTo>
                  <a:pt x="0" y="5050485"/>
                </a:lnTo>
                <a:lnTo>
                  <a:pt x="0" y="676275"/>
                </a:lnTo>
                <a:lnTo>
                  <a:pt x="1754" y="627569"/>
                </a:lnTo>
                <a:lnTo>
                  <a:pt x="6971" y="579398"/>
                </a:lnTo>
                <a:lnTo>
                  <a:pt x="15580" y="531933"/>
                </a:lnTo>
                <a:lnTo>
                  <a:pt x="27510" y="485344"/>
                </a:lnTo>
                <a:lnTo>
                  <a:pt x="42691" y="439801"/>
                </a:lnTo>
                <a:lnTo>
                  <a:pt x="61051" y="395475"/>
                </a:lnTo>
                <a:lnTo>
                  <a:pt x="82520" y="352538"/>
                </a:lnTo>
                <a:lnTo>
                  <a:pt x="107028" y="311158"/>
                </a:lnTo>
                <a:lnTo>
                  <a:pt x="134504" y="271508"/>
                </a:lnTo>
                <a:lnTo>
                  <a:pt x="164877" y="233757"/>
                </a:lnTo>
                <a:lnTo>
                  <a:pt x="198076" y="198076"/>
                </a:lnTo>
                <a:lnTo>
                  <a:pt x="233757" y="164877"/>
                </a:lnTo>
                <a:lnTo>
                  <a:pt x="271508" y="134504"/>
                </a:lnTo>
                <a:lnTo>
                  <a:pt x="311158" y="107028"/>
                </a:lnTo>
                <a:lnTo>
                  <a:pt x="352538" y="82520"/>
                </a:lnTo>
                <a:lnTo>
                  <a:pt x="395475" y="61051"/>
                </a:lnTo>
                <a:lnTo>
                  <a:pt x="439801" y="42691"/>
                </a:lnTo>
                <a:lnTo>
                  <a:pt x="485344" y="27510"/>
                </a:lnTo>
                <a:lnTo>
                  <a:pt x="531933" y="15580"/>
                </a:lnTo>
                <a:lnTo>
                  <a:pt x="579398" y="6971"/>
                </a:lnTo>
                <a:lnTo>
                  <a:pt x="627569" y="1754"/>
                </a:lnTo>
                <a:lnTo>
                  <a:pt x="676274" y="0"/>
                </a:lnTo>
                <a:lnTo>
                  <a:pt x="13304683" y="0"/>
                </a:lnTo>
                <a:lnTo>
                  <a:pt x="13353388" y="1754"/>
                </a:lnTo>
                <a:lnTo>
                  <a:pt x="13401559" y="6971"/>
                </a:lnTo>
                <a:lnTo>
                  <a:pt x="13449024" y="15580"/>
                </a:lnTo>
                <a:lnTo>
                  <a:pt x="13495614" y="27510"/>
                </a:lnTo>
                <a:lnTo>
                  <a:pt x="13541156" y="42691"/>
                </a:lnTo>
                <a:lnTo>
                  <a:pt x="13585482" y="61051"/>
                </a:lnTo>
                <a:lnTo>
                  <a:pt x="13628420" y="82520"/>
                </a:lnTo>
                <a:lnTo>
                  <a:pt x="13669799" y="107028"/>
                </a:lnTo>
                <a:lnTo>
                  <a:pt x="13709450" y="134504"/>
                </a:lnTo>
                <a:lnTo>
                  <a:pt x="13747201" y="164877"/>
                </a:lnTo>
                <a:lnTo>
                  <a:pt x="13782882" y="198076"/>
                </a:lnTo>
                <a:lnTo>
                  <a:pt x="13816081" y="233757"/>
                </a:lnTo>
                <a:lnTo>
                  <a:pt x="13846454" y="271508"/>
                </a:lnTo>
                <a:lnTo>
                  <a:pt x="13873930" y="311158"/>
                </a:lnTo>
                <a:lnTo>
                  <a:pt x="13898438" y="352538"/>
                </a:lnTo>
                <a:lnTo>
                  <a:pt x="13919907" y="395475"/>
                </a:lnTo>
                <a:lnTo>
                  <a:pt x="13938267" y="439801"/>
                </a:lnTo>
                <a:lnTo>
                  <a:pt x="13953448" y="485344"/>
                </a:lnTo>
                <a:lnTo>
                  <a:pt x="13965378" y="531933"/>
                </a:lnTo>
                <a:lnTo>
                  <a:pt x="13973987" y="579398"/>
                </a:lnTo>
                <a:lnTo>
                  <a:pt x="13979204" y="627569"/>
                </a:lnTo>
                <a:lnTo>
                  <a:pt x="13980959" y="676275"/>
                </a:lnTo>
                <a:lnTo>
                  <a:pt x="13980959" y="5050485"/>
                </a:lnTo>
                <a:lnTo>
                  <a:pt x="13979204" y="5099191"/>
                </a:lnTo>
                <a:lnTo>
                  <a:pt x="13973987" y="5147361"/>
                </a:lnTo>
                <a:lnTo>
                  <a:pt x="13965378" y="5194826"/>
                </a:lnTo>
                <a:lnTo>
                  <a:pt x="13953448" y="5241416"/>
                </a:lnTo>
                <a:lnTo>
                  <a:pt x="13938267" y="5286958"/>
                </a:lnTo>
                <a:lnTo>
                  <a:pt x="13919907" y="5331284"/>
                </a:lnTo>
                <a:lnTo>
                  <a:pt x="13898438" y="5374221"/>
                </a:lnTo>
                <a:lnTo>
                  <a:pt x="13873930" y="5415601"/>
                </a:lnTo>
                <a:lnTo>
                  <a:pt x="13846454" y="5455251"/>
                </a:lnTo>
                <a:lnTo>
                  <a:pt x="13816081" y="5493002"/>
                </a:lnTo>
                <a:lnTo>
                  <a:pt x="13782882" y="5528683"/>
                </a:lnTo>
                <a:lnTo>
                  <a:pt x="13747201" y="5561882"/>
                </a:lnTo>
                <a:lnTo>
                  <a:pt x="13709450" y="5592255"/>
                </a:lnTo>
                <a:lnTo>
                  <a:pt x="13669799" y="5619731"/>
                </a:lnTo>
                <a:lnTo>
                  <a:pt x="13628420" y="5644239"/>
                </a:lnTo>
                <a:lnTo>
                  <a:pt x="13585482" y="5665708"/>
                </a:lnTo>
                <a:lnTo>
                  <a:pt x="13541156" y="5684068"/>
                </a:lnTo>
                <a:lnTo>
                  <a:pt x="13495614" y="5699249"/>
                </a:lnTo>
                <a:lnTo>
                  <a:pt x="13449024" y="5711179"/>
                </a:lnTo>
                <a:lnTo>
                  <a:pt x="13401559" y="5719788"/>
                </a:lnTo>
                <a:lnTo>
                  <a:pt x="13353388" y="5725005"/>
                </a:lnTo>
                <a:lnTo>
                  <a:pt x="13304683" y="5726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976944" y="1102991"/>
            <a:ext cx="5922645" cy="1360170"/>
          </a:xfrm>
          <a:custGeom>
            <a:avLst/>
            <a:gdLst/>
            <a:ahLst/>
            <a:cxnLst/>
            <a:rect l="l" t="t" r="r" b="b"/>
            <a:pathLst>
              <a:path w="5922645" h="1360170">
                <a:moveTo>
                  <a:pt x="5246090" y="1359812"/>
                </a:moveTo>
                <a:lnTo>
                  <a:pt x="676275" y="1359812"/>
                </a:lnTo>
                <a:lnTo>
                  <a:pt x="627569" y="1358058"/>
                </a:lnTo>
                <a:lnTo>
                  <a:pt x="579398" y="1352841"/>
                </a:lnTo>
                <a:lnTo>
                  <a:pt x="531933" y="1344232"/>
                </a:lnTo>
                <a:lnTo>
                  <a:pt x="485344" y="1332302"/>
                </a:lnTo>
                <a:lnTo>
                  <a:pt x="439801" y="1317121"/>
                </a:lnTo>
                <a:lnTo>
                  <a:pt x="395475" y="1298761"/>
                </a:lnTo>
                <a:lnTo>
                  <a:pt x="352538" y="1277291"/>
                </a:lnTo>
                <a:lnTo>
                  <a:pt x="311158" y="1252784"/>
                </a:lnTo>
                <a:lnTo>
                  <a:pt x="271508" y="1225308"/>
                </a:lnTo>
                <a:lnTo>
                  <a:pt x="233757" y="1194935"/>
                </a:lnTo>
                <a:lnTo>
                  <a:pt x="198076" y="1161736"/>
                </a:lnTo>
                <a:lnTo>
                  <a:pt x="164877" y="1126055"/>
                </a:lnTo>
                <a:lnTo>
                  <a:pt x="134504" y="1088304"/>
                </a:lnTo>
                <a:lnTo>
                  <a:pt x="107028" y="1048654"/>
                </a:lnTo>
                <a:lnTo>
                  <a:pt x="82520" y="1007274"/>
                </a:lnTo>
                <a:lnTo>
                  <a:pt x="61051" y="964337"/>
                </a:lnTo>
                <a:lnTo>
                  <a:pt x="42691" y="920011"/>
                </a:lnTo>
                <a:lnTo>
                  <a:pt x="27510" y="874468"/>
                </a:lnTo>
                <a:lnTo>
                  <a:pt x="15580" y="827879"/>
                </a:lnTo>
                <a:lnTo>
                  <a:pt x="6971" y="780414"/>
                </a:lnTo>
                <a:lnTo>
                  <a:pt x="1754" y="732243"/>
                </a:lnTo>
                <a:lnTo>
                  <a:pt x="0" y="683537"/>
                </a:lnTo>
                <a:lnTo>
                  <a:pt x="0" y="676275"/>
                </a:lnTo>
                <a:lnTo>
                  <a:pt x="1754" y="627569"/>
                </a:lnTo>
                <a:lnTo>
                  <a:pt x="6971" y="579398"/>
                </a:lnTo>
                <a:lnTo>
                  <a:pt x="15580" y="531933"/>
                </a:lnTo>
                <a:lnTo>
                  <a:pt x="27510" y="485344"/>
                </a:lnTo>
                <a:lnTo>
                  <a:pt x="42691" y="439801"/>
                </a:lnTo>
                <a:lnTo>
                  <a:pt x="61051" y="395475"/>
                </a:lnTo>
                <a:lnTo>
                  <a:pt x="82520" y="352538"/>
                </a:lnTo>
                <a:lnTo>
                  <a:pt x="107028" y="311158"/>
                </a:lnTo>
                <a:lnTo>
                  <a:pt x="134504" y="271508"/>
                </a:lnTo>
                <a:lnTo>
                  <a:pt x="164877" y="233757"/>
                </a:lnTo>
                <a:lnTo>
                  <a:pt x="198076" y="198076"/>
                </a:lnTo>
                <a:lnTo>
                  <a:pt x="233757" y="164877"/>
                </a:lnTo>
                <a:lnTo>
                  <a:pt x="271508" y="134504"/>
                </a:lnTo>
                <a:lnTo>
                  <a:pt x="311158" y="107028"/>
                </a:lnTo>
                <a:lnTo>
                  <a:pt x="352538" y="82520"/>
                </a:lnTo>
                <a:lnTo>
                  <a:pt x="395475" y="61051"/>
                </a:lnTo>
                <a:lnTo>
                  <a:pt x="439801" y="42691"/>
                </a:lnTo>
                <a:lnTo>
                  <a:pt x="485344" y="27510"/>
                </a:lnTo>
                <a:lnTo>
                  <a:pt x="531933" y="15580"/>
                </a:lnTo>
                <a:lnTo>
                  <a:pt x="579398" y="6971"/>
                </a:lnTo>
                <a:lnTo>
                  <a:pt x="627569" y="1754"/>
                </a:lnTo>
                <a:lnTo>
                  <a:pt x="676275" y="0"/>
                </a:lnTo>
                <a:lnTo>
                  <a:pt x="5246090" y="0"/>
                </a:lnTo>
                <a:lnTo>
                  <a:pt x="5294795" y="1754"/>
                </a:lnTo>
                <a:lnTo>
                  <a:pt x="5342966" y="6971"/>
                </a:lnTo>
                <a:lnTo>
                  <a:pt x="5390431" y="15580"/>
                </a:lnTo>
                <a:lnTo>
                  <a:pt x="5437021" y="27510"/>
                </a:lnTo>
                <a:lnTo>
                  <a:pt x="5482563" y="42691"/>
                </a:lnTo>
                <a:lnTo>
                  <a:pt x="5526889" y="61051"/>
                </a:lnTo>
                <a:lnTo>
                  <a:pt x="5569827" y="82520"/>
                </a:lnTo>
                <a:lnTo>
                  <a:pt x="5611206" y="107028"/>
                </a:lnTo>
                <a:lnTo>
                  <a:pt x="5650857" y="134504"/>
                </a:lnTo>
                <a:lnTo>
                  <a:pt x="5688608" y="164877"/>
                </a:lnTo>
                <a:lnTo>
                  <a:pt x="5724289" y="198076"/>
                </a:lnTo>
                <a:lnTo>
                  <a:pt x="5757488" y="233757"/>
                </a:lnTo>
                <a:lnTo>
                  <a:pt x="5787861" y="271508"/>
                </a:lnTo>
                <a:lnTo>
                  <a:pt x="5815336" y="311158"/>
                </a:lnTo>
                <a:lnTo>
                  <a:pt x="5839844" y="352538"/>
                </a:lnTo>
                <a:lnTo>
                  <a:pt x="5861313" y="395475"/>
                </a:lnTo>
                <a:lnTo>
                  <a:pt x="5879673" y="439801"/>
                </a:lnTo>
                <a:lnTo>
                  <a:pt x="5894854" y="485344"/>
                </a:lnTo>
                <a:lnTo>
                  <a:pt x="5906784" y="531933"/>
                </a:lnTo>
                <a:lnTo>
                  <a:pt x="5915393" y="579398"/>
                </a:lnTo>
                <a:lnTo>
                  <a:pt x="5920610" y="627569"/>
                </a:lnTo>
                <a:lnTo>
                  <a:pt x="5922365" y="676275"/>
                </a:lnTo>
                <a:lnTo>
                  <a:pt x="5922365" y="683537"/>
                </a:lnTo>
                <a:lnTo>
                  <a:pt x="5920610" y="732243"/>
                </a:lnTo>
                <a:lnTo>
                  <a:pt x="5915393" y="780414"/>
                </a:lnTo>
                <a:lnTo>
                  <a:pt x="5906784" y="827879"/>
                </a:lnTo>
                <a:lnTo>
                  <a:pt x="5894854" y="874468"/>
                </a:lnTo>
                <a:lnTo>
                  <a:pt x="5879673" y="920011"/>
                </a:lnTo>
                <a:lnTo>
                  <a:pt x="5861313" y="964337"/>
                </a:lnTo>
                <a:lnTo>
                  <a:pt x="5839844" y="1007274"/>
                </a:lnTo>
                <a:lnTo>
                  <a:pt x="5815336" y="1048654"/>
                </a:lnTo>
                <a:lnTo>
                  <a:pt x="5787861" y="1088304"/>
                </a:lnTo>
                <a:lnTo>
                  <a:pt x="5757488" y="1126055"/>
                </a:lnTo>
                <a:lnTo>
                  <a:pt x="5724289" y="1161736"/>
                </a:lnTo>
                <a:lnTo>
                  <a:pt x="5688608" y="1194935"/>
                </a:lnTo>
                <a:lnTo>
                  <a:pt x="5650857" y="1225308"/>
                </a:lnTo>
                <a:lnTo>
                  <a:pt x="5611206" y="1252784"/>
                </a:lnTo>
                <a:lnTo>
                  <a:pt x="5569827" y="1277291"/>
                </a:lnTo>
                <a:lnTo>
                  <a:pt x="5526889" y="1298761"/>
                </a:lnTo>
                <a:lnTo>
                  <a:pt x="5482563" y="1317121"/>
                </a:lnTo>
                <a:lnTo>
                  <a:pt x="5437021" y="1332302"/>
                </a:lnTo>
                <a:lnTo>
                  <a:pt x="5390431" y="1344232"/>
                </a:lnTo>
                <a:lnTo>
                  <a:pt x="5342966" y="1352841"/>
                </a:lnTo>
                <a:lnTo>
                  <a:pt x="5294795" y="1358058"/>
                </a:lnTo>
                <a:lnTo>
                  <a:pt x="5246090" y="1359812"/>
                </a:lnTo>
                <a:close/>
              </a:path>
            </a:pathLst>
          </a:custGeom>
          <a:solidFill>
            <a:srgbClr val="E4E1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rgbClr val="A76146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rgbClr val="A76146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9D5E2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36953" y="599580"/>
            <a:ext cx="3509367" cy="9917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0" i="0">
                <a:solidFill>
                  <a:srgbClr val="A76146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2035" y="3896986"/>
            <a:ext cx="10471785" cy="5393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3A3C1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png"/><Relationship Id="rId3" Type="http://schemas.openxmlformats.org/officeDocument/2006/relationships/image" Target="../media/image25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hyperlink" Target="https://onlinegdb.com/vF-EiKqNj" TargetMode="External"/><Relationship Id="rId5" Type="http://schemas.openxmlformats.org/officeDocument/2006/relationships/image" Target="../media/image28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jpg"/><Relationship Id="rId5" Type="http://schemas.openxmlformats.org/officeDocument/2006/relationships/image" Target="../media/image20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jpg"/><Relationship Id="rId3" Type="http://schemas.openxmlformats.org/officeDocument/2006/relationships/image" Target="../media/image22.jpg"/><Relationship Id="rId4" Type="http://schemas.openxmlformats.org/officeDocument/2006/relationships/image" Target="../media/image2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4417" y="2264906"/>
              <a:ext cx="16209609" cy="718952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850" spc="495"/>
              <a:t>Library</a:t>
            </a:r>
            <a:r>
              <a:rPr dirty="0" sz="6850" spc="-400"/>
              <a:t> </a:t>
            </a:r>
            <a:r>
              <a:rPr dirty="0" sz="6850" spc="305"/>
              <a:t>management</a:t>
            </a:r>
            <a:endParaRPr sz="6850"/>
          </a:p>
        </p:txBody>
      </p:sp>
      <p:sp>
        <p:nvSpPr>
          <p:cNvPr id="6" name="object 6" descr=""/>
          <p:cNvSpPr txBox="1"/>
          <p:nvPr/>
        </p:nvSpPr>
        <p:spPr>
          <a:xfrm>
            <a:off x="7445020" y="5376450"/>
            <a:ext cx="3397885" cy="10496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6700" spc="370">
                <a:solidFill>
                  <a:srgbClr val="A76146"/>
                </a:solidFill>
                <a:latin typeface="Tahoma"/>
                <a:cs typeface="Tahoma"/>
              </a:rPr>
              <a:t>Group-</a:t>
            </a:r>
            <a:r>
              <a:rPr dirty="0" sz="6700" spc="20">
                <a:solidFill>
                  <a:srgbClr val="A76146"/>
                </a:solidFill>
                <a:latin typeface="Tahoma"/>
                <a:cs typeface="Tahoma"/>
              </a:rPr>
              <a:t>7</a:t>
            </a:r>
            <a:endParaRPr sz="6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46345" y="828460"/>
            <a:ext cx="17240250" cy="9003030"/>
            <a:chOff x="546345" y="828460"/>
            <a:chExt cx="17240250" cy="900303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6345" y="828460"/>
              <a:ext cx="7524749" cy="4086224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51323" y="4192578"/>
              <a:ext cx="11534773" cy="5638799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9551622" y="1575686"/>
              <a:ext cx="4434840" cy="1270000"/>
            </a:xfrm>
            <a:custGeom>
              <a:avLst/>
              <a:gdLst/>
              <a:ahLst/>
              <a:cxnLst/>
              <a:rect l="l" t="t" r="r" b="b"/>
              <a:pathLst>
                <a:path w="4434840" h="1270000">
                  <a:moveTo>
                    <a:pt x="3801815" y="1269772"/>
                  </a:moveTo>
                  <a:lnTo>
                    <a:pt x="634886" y="1269772"/>
                  </a:lnTo>
                  <a:lnTo>
                    <a:pt x="584614" y="1267780"/>
                  </a:lnTo>
                  <a:lnTo>
                    <a:pt x="534968" y="1261863"/>
                  </a:lnTo>
                  <a:lnTo>
                    <a:pt x="486163" y="1252109"/>
                  </a:lnTo>
                  <a:lnTo>
                    <a:pt x="438411" y="1238607"/>
                  </a:lnTo>
                  <a:lnTo>
                    <a:pt x="391925" y="1221444"/>
                  </a:lnTo>
                  <a:lnTo>
                    <a:pt x="346919" y="1200710"/>
                  </a:lnTo>
                  <a:lnTo>
                    <a:pt x="303606" y="1176492"/>
                  </a:lnTo>
                  <a:lnTo>
                    <a:pt x="262198" y="1148878"/>
                  </a:lnTo>
                  <a:lnTo>
                    <a:pt x="222910" y="1117958"/>
                  </a:lnTo>
                  <a:lnTo>
                    <a:pt x="185954" y="1083818"/>
                  </a:lnTo>
                  <a:lnTo>
                    <a:pt x="151814" y="1046862"/>
                  </a:lnTo>
                  <a:lnTo>
                    <a:pt x="120894" y="1007573"/>
                  </a:lnTo>
                  <a:lnTo>
                    <a:pt x="93280" y="966166"/>
                  </a:lnTo>
                  <a:lnTo>
                    <a:pt x="69062" y="922852"/>
                  </a:lnTo>
                  <a:lnTo>
                    <a:pt x="48327" y="877846"/>
                  </a:lnTo>
                  <a:lnTo>
                    <a:pt x="31165" y="831361"/>
                  </a:lnTo>
                  <a:lnTo>
                    <a:pt x="17663" y="783609"/>
                  </a:lnTo>
                  <a:lnTo>
                    <a:pt x="7909" y="734803"/>
                  </a:lnTo>
                  <a:lnTo>
                    <a:pt x="1992" y="685158"/>
                  </a:lnTo>
                  <a:lnTo>
                    <a:pt x="0" y="634886"/>
                  </a:lnTo>
                  <a:lnTo>
                    <a:pt x="1992" y="584613"/>
                  </a:lnTo>
                  <a:lnTo>
                    <a:pt x="7909" y="534968"/>
                  </a:lnTo>
                  <a:lnTo>
                    <a:pt x="17663" y="486163"/>
                  </a:lnTo>
                  <a:lnTo>
                    <a:pt x="31165" y="438411"/>
                  </a:lnTo>
                  <a:lnTo>
                    <a:pt x="48327" y="391925"/>
                  </a:lnTo>
                  <a:lnTo>
                    <a:pt x="69062" y="346919"/>
                  </a:lnTo>
                  <a:lnTo>
                    <a:pt x="93280" y="303606"/>
                  </a:lnTo>
                  <a:lnTo>
                    <a:pt x="120894" y="262198"/>
                  </a:lnTo>
                  <a:lnTo>
                    <a:pt x="151814" y="222910"/>
                  </a:lnTo>
                  <a:lnTo>
                    <a:pt x="185954" y="185953"/>
                  </a:lnTo>
                  <a:lnTo>
                    <a:pt x="222910" y="151814"/>
                  </a:lnTo>
                  <a:lnTo>
                    <a:pt x="262198" y="120894"/>
                  </a:lnTo>
                  <a:lnTo>
                    <a:pt x="303606" y="93280"/>
                  </a:lnTo>
                  <a:lnTo>
                    <a:pt x="346919" y="69062"/>
                  </a:lnTo>
                  <a:lnTo>
                    <a:pt x="391925" y="48327"/>
                  </a:lnTo>
                  <a:lnTo>
                    <a:pt x="438411" y="31165"/>
                  </a:lnTo>
                  <a:lnTo>
                    <a:pt x="486163" y="17662"/>
                  </a:lnTo>
                  <a:lnTo>
                    <a:pt x="534968" y="7909"/>
                  </a:lnTo>
                  <a:lnTo>
                    <a:pt x="584614" y="1992"/>
                  </a:lnTo>
                  <a:lnTo>
                    <a:pt x="634886" y="0"/>
                  </a:lnTo>
                  <a:lnTo>
                    <a:pt x="3801815" y="0"/>
                  </a:lnTo>
                  <a:lnTo>
                    <a:pt x="3852088" y="1992"/>
                  </a:lnTo>
                  <a:lnTo>
                    <a:pt x="3901733" y="7909"/>
                  </a:lnTo>
                  <a:lnTo>
                    <a:pt x="3950538" y="17662"/>
                  </a:lnTo>
                  <a:lnTo>
                    <a:pt x="3998290" y="31165"/>
                  </a:lnTo>
                  <a:lnTo>
                    <a:pt x="4044776" y="48327"/>
                  </a:lnTo>
                  <a:lnTo>
                    <a:pt x="4089782" y="69062"/>
                  </a:lnTo>
                  <a:lnTo>
                    <a:pt x="4133095" y="93280"/>
                  </a:lnTo>
                  <a:lnTo>
                    <a:pt x="4174503" y="120894"/>
                  </a:lnTo>
                  <a:lnTo>
                    <a:pt x="4213791" y="151814"/>
                  </a:lnTo>
                  <a:lnTo>
                    <a:pt x="4250748" y="185953"/>
                  </a:lnTo>
                  <a:lnTo>
                    <a:pt x="4284887" y="222910"/>
                  </a:lnTo>
                  <a:lnTo>
                    <a:pt x="4315808" y="262198"/>
                  </a:lnTo>
                  <a:lnTo>
                    <a:pt x="4343421" y="303606"/>
                  </a:lnTo>
                  <a:lnTo>
                    <a:pt x="4367639" y="346919"/>
                  </a:lnTo>
                  <a:lnTo>
                    <a:pt x="4388373" y="391925"/>
                  </a:lnTo>
                  <a:lnTo>
                    <a:pt x="4405536" y="438411"/>
                  </a:lnTo>
                  <a:lnTo>
                    <a:pt x="4419038" y="486163"/>
                  </a:lnTo>
                  <a:lnTo>
                    <a:pt x="4428792" y="534968"/>
                  </a:lnTo>
                  <a:lnTo>
                    <a:pt x="4434283" y="581040"/>
                  </a:lnTo>
                  <a:lnTo>
                    <a:pt x="4434283" y="688731"/>
                  </a:lnTo>
                  <a:lnTo>
                    <a:pt x="4428792" y="734803"/>
                  </a:lnTo>
                  <a:lnTo>
                    <a:pt x="4419038" y="783609"/>
                  </a:lnTo>
                  <a:lnTo>
                    <a:pt x="4405536" y="831361"/>
                  </a:lnTo>
                  <a:lnTo>
                    <a:pt x="4388373" y="877846"/>
                  </a:lnTo>
                  <a:lnTo>
                    <a:pt x="4367639" y="922852"/>
                  </a:lnTo>
                  <a:lnTo>
                    <a:pt x="4343421" y="966166"/>
                  </a:lnTo>
                  <a:lnTo>
                    <a:pt x="4315808" y="1007573"/>
                  </a:lnTo>
                  <a:lnTo>
                    <a:pt x="4284887" y="1046862"/>
                  </a:lnTo>
                  <a:lnTo>
                    <a:pt x="4250748" y="1083818"/>
                  </a:lnTo>
                  <a:lnTo>
                    <a:pt x="4213791" y="1117958"/>
                  </a:lnTo>
                  <a:lnTo>
                    <a:pt x="4174503" y="1148878"/>
                  </a:lnTo>
                  <a:lnTo>
                    <a:pt x="4133095" y="1176492"/>
                  </a:lnTo>
                  <a:lnTo>
                    <a:pt x="4089782" y="1200710"/>
                  </a:lnTo>
                  <a:lnTo>
                    <a:pt x="4044776" y="1221444"/>
                  </a:lnTo>
                  <a:lnTo>
                    <a:pt x="3998290" y="1238607"/>
                  </a:lnTo>
                  <a:lnTo>
                    <a:pt x="3950538" y="1252109"/>
                  </a:lnTo>
                  <a:lnTo>
                    <a:pt x="3901733" y="1261863"/>
                  </a:lnTo>
                  <a:lnTo>
                    <a:pt x="3852088" y="1267780"/>
                  </a:lnTo>
                  <a:lnTo>
                    <a:pt x="3801815" y="1269772"/>
                  </a:lnTo>
                  <a:close/>
                </a:path>
              </a:pathLst>
            </a:custGeom>
            <a:solidFill>
              <a:srgbClr val="E4E1D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327563" y="1892551"/>
            <a:ext cx="2884805" cy="6019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225"/>
              <a:t>Return</a:t>
            </a:r>
            <a:r>
              <a:rPr dirty="0" spc="-195"/>
              <a:t> </a:t>
            </a:r>
            <a:r>
              <a:rPr dirty="0" spc="180"/>
              <a:t>Book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9D5E2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265619" y="0"/>
            <a:ext cx="18022570" cy="9674225"/>
            <a:chOff x="265619" y="0"/>
            <a:chExt cx="18022570" cy="967422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3999" y="0"/>
              <a:ext cx="9143999" cy="6915724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5619" y="1663586"/>
              <a:ext cx="11000256" cy="8010524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1593711" y="393813"/>
              <a:ext cx="4434840" cy="1270000"/>
            </a:xfrm>
            <a:custGeom>
              <a:avLst/>
              <a:gdLst/>
              <a:ahLst/>
              <a:cxnLst/>
              <a:rect l="l" t="t" r="r" b="b"/>
              <a:pathLst>
                <a:path w="4434840" h="1270000">
                  <a:moveTo>
                    <a:pt x="3801815" y="1269772"/>
                  </a:moveTo>
                  <a:lnTo>
                    <a:pt x="634886" y="1269772"/>
                  </a:lnTo>
                  <a:lnTo>
                    <a:pt x="584613" y="1267780"/>
                  </a:lnTo>
                  <a:lnTo>
                    <a:pt x="534968" y="1261863"/>
                  </a:lnTo>
                  <a:lnTo>
                    <a:pt x="486163" y="1252109"/>
                  </a:lnTo>
                  <a:lnTo>
                    <a:pt x="438411" y="1238607"/>
                  </a:lnTo>
                  <a:lnTo>
                    <a:pt x="391925" y="1221444"/>
                  </a:lnTo>
                  <a:lnTo>
                    <a:pt x="346919" y="1200710"/>
                  </a:lnTo>
                  <a:lnTo>
                    <a:pt x="303606" y="1176492"/>
                  </a:lnTo>
                  <a:lnTo>
                    <a:pt x="262198" y="1148878"/>
                  </a:lnTo>
                  <a:lnTo>
                    <a:pt x="222910" y="1117958"/>
                  </a:lnTo>
                  <a:lnTo>
                    <a:pt x="185953" y="1083818"/>
                  </a:lnTo>
                  <a:lnTo>
                    <a:pt x="151814" y="1046862"/>
                  </a:lnTo>
                  <a:lnTo>
                    <a:pt x="120894" y="1007573"/>
                  </a:lnTo>
                  <a:lnTo>
                    <a:pt x="93280" y="966166"/>
                  </a:lnTo>
                  <a:lnTo>
                    <a:pt x="69062" y="922852"/>
                  </a:lnTo>
                  <a:lnTo>
                    <a:pt x="48327" y="877846"/>
                  </a:lnTo>
                  <a:lnTo>
                    <a:pt x="31165" y="831361"/>
                  </a:lnTo>
                  <a:lnTo>
                    <a:pt x="17662" y="783609"/>
                  </a:lnTo>
                  <a:lnTo>
                    <a:pt x="7909" y="734803"/>
                  </a:lnTo>
                  <a:lnTo>
                    <a:pt x="1992" y="685158"/>
                  </a:lnTo>
                  <a:lnTo>
                    <a:pt x="0" y="634886"/>
                  </a:lnTo>
                  <a:lnTo>
                    <a:pt x="1992" y="584614"/>
                  </a:lnTo>
                  <a:lnTo>
                    <a:pt x="7909" y="534968"/>
                  </a:lnTo>
                  <a:lnTo>
                    <a:pt x="17662" y="486163"/>
                  </a:lnTo>
                  <a:lnTo>
                    <a:pt x="31165" y="438411"/>
                  </a:lnTo>
                  <a:lnTo>
                    <a:pt x="48327" y="391925"/>
                  </a:lnTo>
                  <a:lnTo>
                    <a:pt x="69062" y="346919"/>
                  </a:lnTo>
                  <a:lnTo>
                    <a:pt x="93280" y="303606"/>
                  </a:lnTo>
                  <a:lnTo>
                    <a:pt x="120894" y="262198"/>
                  </a:lnTo>
                  <a:lnTo>
                    <a:pt x="151814" y="222910"/>
                  </a:lnTo>
                  <a:lnTo>
                    <a:pt x="185953" y="185953"/>
                  </a:lnTo>
                  <a:lnTo>
                    <a:pt x="222910" y="151814"/>
                  </a:lnTo>
                  <a:lnTo>
                    <a:pt x="262198" y="120894"/>
                  </a:lnTo>
                  <a:lnTo>
                    <a:pt x="303606" y="93280"/>
                  </a:lnTo>
                  <a:lnTo>
                    <a:pt x="346919" y="69062"/>
                  </a:lnTo>
                  <a:lnTo>
                    <a:pt x="391925" y="48327"/>
                  </a:lnTo>
                  <a:lnTo>
                    <a:pt x="438411" y="31165"/>
                  </a:lnTo>
                  <a:lnTo>
                    <a:pt x="486163" y="17662"/>
                  </a:lnTo>
                  <a:lnTo>
                    <a:pt x="534968" y="7909"/>
                  </a:lnTo>
                  <a:lnTo>
                    <a:pt x="584613" y="1991"/>
                  </a:lnTo>
                  <a:lnTo>
                    <a:pt x="634886" y="0"/>
                  </a:lnTo>
                  <a:lnTo>
                    <a:pt x="3801815" y="0"/>
                  </a:lnTo>
                  <a:lnTo>
                    <a:pt x="3852088" y="1991"/>
                  </a:lnTo>
                  <a:lnTo>
                    <a:pt x="3901733" y="7909"/>
                  </a:lnTo>
                  <a:lnTo>
                    <a:pt x="3950538" y="17662"/>
                  </a:lnTo>
                  <a:lnTo>
                    <a:pt x="3998290" y="31165"/>
                  </a:lnTo>
                  <a:lnTo>
                    <a:pt x="4044776" y="48327"/>
                  </a:lnTo>
                  <a:lnTo>
                    <a:pt x="4089782" y="69062"/>
                  </a:lnTo>
                  <a:lnTo>
                    <a:pt x="4133095" y="93280"/>
                  </a:lnTo>
                  <a:lnTo>
                    <a:pt x="4174503" y="120894"/>
                  </a:lnTo>
                  <a:lnTo>
                    <a:pt x="4213791" y="151814"/>
                  </a:lnTo>
                  <a:lnTo>
                    <a:pt x="4250748" y="185953"/>
                  </a:lnTo>
                  <a:lnTo>
                    <a:pt x="4284887" y="222910"/>
                  </a:lnTo>
                  <a:lnTo>
                    <a:pt x="4315808" y="262198"/>
                  </a:lnTo>
                  <a:lnTo>
                    <a:pt x="4343421" y="303606"/>
                  </a:lnTo>
                  <a:lnTo>
                    <a:pt x="4367639" y="346919"/>
                  </a:lnTo>
                  <a:lnTo>
                    <a:pt x="4388374" y="391925"/>
                  </a:lnTo>
                  <a:lnTo>
                    <a:pt x="4405536" y="438411"/>
                  </a:lnTo>
                  <a:lnTo>
                    <a:pt x="4419039" y="486163"/>
                  </a:lnTo>
                  <a:lnTo>
                    <a:pt x="4428792" y="534968"/>
                  </a:lnTo>
                  <a:lnTo>
                    <a:pt x="4434283" y="581037"/>
                  </a:lnTo>
                  <a:lnTo>
                    <a:pt x="4434283" y="688734"/>
                  </a:lnTo>
                  <a:lnTo>
                    <a:pt x="4428792" y="734803"/>
                  </a:lnTo>
                  <a:lnTo>
                    <a:pt x="4419039" y="783609"/>
                  </a:lnTo>
                  <a:lnTo>
                    <a:pt x="4405536" y="831361"/>
                  </a:lnTo>
                  <a:lnTo>
                    <a:pt x="4388374" y="877846"/>
                  </a:lnTo>
                  <a:lnTo>
                    <a:pt x="4367639" y="922852"/>
                  </a:lnTo>
                  <a:lnTo>
                    <a:pt x="4343421" y="966166"/>
                  </a:lnTo>
                  <a:lnTo>
                    <a:pt x="4315808" y="1007573"/>
                  </a:lnTo>
                  <a:lnTo>
                    <a:pt x="4284887" y="1046862"/>
                  </a:lnTo>
                  <a:lnTo>
                    <a:pt x="4250748" y="1083818"/>
                  </a:lnTo>
                  <a:lnTo>
                    <a:pt x="4213791" y="1117958"/>
                  </a:lnTo>
                  <a:lnTo>
                    <a:pt x="4174503" y="1148878"/>
                  </a:lnTo>
                  <a:lnTo>
                    <a:pt x="4133095" y="1176492"/>
                  </a:lnTo>
                  <a:lnTo>
                    <a:pt x="4089782" y="1200710"/>
                  </a:lnTo>
                  <a:lnTo>
                    <a:pt x="4044776" y="1221444"/>
                  </a:lnTo>
                  <a:lnTo>
                    <a:pt x="3998290" y="1238607"/>
                  </a:lnTo>
                  <a:lnTo>
                    <a:pt x="3950538" y="1252109"/>
                  </a:lnTo>
                  <a:lnTo>
                    <a:pt x="3901733" y="1261863"/>
                  </a:lnTo>
                  <a:lnTo>
                    <a:pt x="3852088" y="1267780"/>
                  </a:lnTo>
                  <a:lnTo>
                    <a:pt x="3801815" y="1269772"/>
                  </a:lnTo>
                  <a:close/>
                </a:path>
              </a:pathLst>
            </a:custGeom>
            <a:solidFill>
              <a:srgbClr val="E4E1D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608" rIns="0" bIns="0" rtlCol="0" vert="horz">
            <a:spAutoFit/>
          </a:bodyPr>
          <a:lstStyle/>
          <a:p>
            <a:pPr marL="1151890">
              <a:lnSpc>
                <a:spcPct val="100000"/>
              </a:lnSpc>
              <a:spcBef>
                <a:spcPts val="130"/>
              </a:spcBef>
            </a:pPr>
            <a:r>
              <a:rPr dirty="0" spc="340"/>
              <a:t>Full</a:t>
            </a:r>
            <a:r>
              <a:rPr dirty="0" spc="-220"/>
              <a:t> </a:t>
            </a:r>
            <a:r>
              <a:rPr dirty="0" spc="110"/>
              <a:t>ui</a:t>
            </a:r>
          </a:p>
        </p:txBody>
      </p:sp>
      <p:sp>
        <p:nvSpPr>
          <p:cNvPr id="8" name="object 8" descr=""/>
          <p:cNvSpPr/>
          <p:nvPr/>
        </p:nvSpPr>
        <p:spPr>
          <a:xfrm>
            <a:off x="11474722" y="6918582"/>
            <a:ext cx="6305550" cy="2575560"/>
          </a:xfrm>
          <a:custGeom>
            <a:avLst/>
            <a:gdLst/>
            <a:ahLst/>
            <a:cxnLst/>
            <a:rect l="l" t="t" r="r" b="b"/>
            <a:pathLst>
              <a:path w="6305550" h="2575559">
                <a:moveTo>
                  <a:pt x="5628759" y="2575355"/>
                </a:moveTo>
                <a:lnTo>
                  <a:pt x="676274" y="2575355"/>
                </a:lnTo>
                <a:lnTo>
                  <a:pt x="627569" y="2573600"/>
                </a:lnTo>
                <a:lnTo>
                  <a:pt x="579398" y="2568383"/>
                </a:lnTo>
                <a:lnTo>
                  <a:pt x="531933" y="2559774"/>
                </a:lnTo>
                <a:lnTo>
                  <a:pt x="485343" y="2547844"/>
                </a:lnTo>
                <a:lnTo>
                  <a:pt x="439801" y="2532663"/>
                </a:lnTo>
                <a:lnTo>
                  <a:pt x="395475" y="2514303"/>
                </a:lnTo>
                <a:lnTo>
                  <a:pt x="352537" y="2492834"/>
                </a:lnTo>
                <a:lnTo>
                  <a:pt x="311158" y="2468326"/>
                </a:lnTo>
                <a:lnTo>
                  <a:pt x="271507" y="2440850"/>
                </a:lnTo>
                <a:lnTo>
                  <a:pt x="233756" y="2410477"/>
                </a:lnTo>
                <a:lnTo>
                  <a:pt x="198075" y="2377278"/>
                </a:lnTo>
                <a:lnTo>
                  <a:pt x="164876" y="2341597"/>
                </a:lnTo>
                <a:lnTo>
                  <a:pt x="134503" y="2303846"/>
                </a:lnTo>
                <a:lnTo>
                  <a:pt x="107028" y="2264196"/>
                </a:lnTo>
                <a:lnTo>
                  <a:pt x="82520" y="2222816"/>
                </a:lnTo>
                <a:lnTo>
                  <a:pt x="61051" y="2179878"/>
                </a:lnTo>
                <a:lnTo>
                  <a:pt x="42691" y="2135553"/>
                </a:lnTo>
                <a:lnTo>
                  <a:pt x="27510" y="2090010"/>
                </a:lnTo>
                <a:lnTo>
                  <a:pt x="15580" y="2043421"/>
                </a:lnTo>
                <a:lnTo>
                  <a:pt x="6971" y="1995956"/>
                </a:lnTo>
                <a:lnTo>
                  <a:pt x="1754" y="1947785"/>
                </a:lnTo>
                <a:lnTo>
                  <a:pt x="0" y="1899080"/>
                </a:lnTo>
                <a:lnTo>
                  <a:pt x="0" y="676274"/>
                </a:lnTo>
                <a:lnTo>
                  <a:pt x="1754" y="627569"/>
                </a:lnTo>
                <a:lnTo>
                  <a:pt x="6971" y="579398"/>
                </a:lnTo>
                <a:lnTo>
                  <a:pt x="15580" y="531933"/>
                </a:lnTo>
                <a:lnTo>
                  <a:pt x="27510" y="485343"/>
                </a:lnTo>
                <a:lnTo>
                  <a:pt x="42691" y="439801"/>
                </a:lnTo>
                <a:lnTo>
                  <a:pt x="61051" y="395475"/>
                </a:lnTo>
                <a:lnTo>
                  <a:pt x="82520" y="352537"/>
                </a:lnTo>
                <a:lnTo>
                  <a:pt x="107028" y="311158"/>
                </a:lnTo>
                <a:lnTo>
                  <a:pt x="134503" y="271507"/>
                </a:lnTo>
                <a:lnTo>
                  <a:pt x="164876" y="233756"/>
                </a:lnTo>
                <a:lnTo>
                  <a:pt x="198075" y="198076"/>
                </a:lnTo>
                <a:lnTo>
                  <a:pt x="233756" y="164876"/>
                </a:lnTo>
                <a:lnTo>
                  <a:pt x="271507" y="134504"/>
                </a:lnTo>
                <a:lnTo>
                  <a:pt x="311158" y="107028"/>
                </a:lnTo>
                <a:lnTo>
                  <a:pt x="352537" y="82520"/>
                </a:lnTo>
                <a:lnTo>
                  <a:pt x="395475" y="61051"/>
                </a:lnTo>
                <a:lnTo>
                  <a:pt x="439801" y="42691"/>
                </a:lnTo>
                <a:lnTo>
                  <a:pt x="485343" y="27510"/>
                </a:lnTo>
                <a:lnTo>
                  <a:pt x="531933" y="15580"/>
                </a:lnTo>
                <a:lnTo>
                  <a:pt x="579398" y="6971"/>
                </a:lnTo>
                <a:lnTo>
                  <a:pt x="627569" y="1754"/>
                </a:lnTo>
                <a:lnTo>
                  <a:pt x="676274" y="0"/>
                </a:lnTo>
                <a:lnTo>
                  <a:pt x="5628759" y="0"/>
                </a:lnTo>
                <a:lnTo>
                  <a:pt x="5677465" y="1754"/>
                </a:lnTo>
                <a:lnTo>
                  <a:pt x="5725636" y="6971"/>
                </a:lnTo>
                <a:lnTo>
                  <a:pt x="5773101" y="15580"/>
                </a:lnTo>
                <a:lnTo>
                  <a:pt x="5819690" y="27510"/>
                </a:lnTo>
                <a:lnTo>
                  <a:pt x="5865233" y="42691"/>
                </a:lnTo>
                <a:lnTo>
                  <a:pt x="5909559" y="61051"/>
                </a:lnTo>
                <a:lnTo>
                  <a:pt x="5952497" y="82520"/>
                </a:lnTo>
                <a:lnTo>
                  <a:pt x="5993876" y="107028"/>
                </a:lnTo>
                <a:lnTo>
                  <a:pt x="6033527" y="134504"/>
                </a:lnTo>
                <a:lnTo>
                  <a:pt x="6071278" y="164876"/>
                </a:lnTo>
                <a:lnTo>
                  <a:pt x="6106959" y="198076"/>
                </a:lnTo>
                <a:lnTo>
                  <a:pt x="6140158" y="233756"/>
                </a:lnTo>
                <a:lnTo>
                  <a:pt x="6170530" y="271507"/>
                </a:lnTo>
                <a:lnTo>
                  <a:pt x="6198006" y="311158"/>
                </a:lnTo>
                <a:lnTo>
                  <a:pt x="6222513" y="352537"/>
                </a:lnTo>
                <a:lnTo>
                  <a:pt x="6243983" y="395475"/>
                </a:lnTo>
                <a:lnTo>
                  <a:pt x="6262343" y="439801"/>
                </a:lnTo>
                <a:lnTo>
                  <a:pt x="6277523" y="485343"/>
                </a:lnTo>
                <a:lnTo>
                  <a:pt x="6289453" y="531933"/>
                </a:lnTo>
                <a:lnTo>
                  <a:pt x="6298062" y="579398"/>
                </a:lnTo>
                <a:lnTo>
                  <a:pt x="6303279" y="627569"/>
                </a:lnTo>
                <a:lnTo>
                  <a:pt x="6305034" y="676274"/>
                </a:lnTo>
                <a:lnTo>
                  <a:pt x="6305034" y="1899080"/>
                </a:lnTo>
                <a:lnTo>
                  <a:pt x="6303279" y="1947785"/>
                </a:lnTo>
                <a:lnTo>
                  <a:pt x="6298062" y="1995956"/>
                </a:lnTo>
                <a:lnTo>
                  <a:pt x="6289453" y="2043421"/>
                </a:lnTo>
                <a:lnTo>
                  <a:pt x="6277523" y="2090010"/>
                </a:lnTo>
                <a:lnTo>
                  <a:pt x="6262343" y="2135553"/>
                </a:lnTo>
                <a:lnTo>
                  <a:pt x="6243983" y="2179878"/>
                </a:lnTo>
                <a:lnTo>
                  <a:pt x="6222513" y="2222816"/>
                </a:lnTo>
                <a:lnTo>
                  <a:pt x="6198006" y="2264196"/>
                </a:lnTo>
                <a:lnTo>
                  <a:pt x="6170530" y="2303846"/>
                </a:lnTo>
                <a:lnTo>
                  <a:pt x="6140158" y="2341597"/>
                </a:lnTo>
                <a:lnTo>
                  <a:pt x="6106959" y="2377278"/>
                </a:lnTo>
                <a:lnTo>
                  <a:pt x="6071278" y="2410477"/>
                </a:lnTo>
                <a:lnTo>
                  <a:pt x="6033527" y="2440850"/>
                </a:lnTo>
                <a:lnTo>
                  <a:pt x="5993876" y="2468326"/>
                </a:lnTo>
                <a:lnTo>
                  <a:pt x="5952497" y="2492834"/>
                </a:lnTo>
                <a:lnTo>
                  <a:pt x="5909559" y="2514303"/>
                </a:lnTo>
                <a:lnTo>
                  <a:pt x="5865233" y="2532663"/>
                </a:lnTo>
                <a:lnTo>
                  <a:pt x="5819690" y="2547844"/>
                </a:lnTo>
                <a:lnTo>
                  <a:pt x="5773101" y="2559774"/>
                </a:lnTo>
                <a:lnTo>
                  <a:pt x="5725636" y="2568383"/>
                </a:lnTo>
                <a:lnTo>
                  <a:pt x="5677465" y="2573600"/>
                </a:lnTo>
                <a:lnTo>
                  <a:pt x="5628759" y="2575355"/>
                </a:lnTo>
                <a:close/>
              </a:path>
            </a:pathLst>
          </a:custGeom>
          <a:solidFill>
            <a:srgbClr val="E4E1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11754653" y="7779305"/>
            <a:ext cx="5967730" cy="1294765"/>
          </a:xfrm>
          <a:prstGeom prst="rect">
            <a:avLst/>
          </a:prstGeom>
        </p:spPr>
        <p:txBody>
          <a:bodyPr wrap="square" lIns="0" tIns="120014" rIns="0" bIns="0" rtlCol="0" vert="horz">
            <a:spAutoFit/>
          </a:bodyPr>
          <a:lstStyle/>
          <a:p>
            <a:pPr algn="ctr" marR="214629">
              <a:lnSpc>
                <a:spcPct val="100000"/>
              </a:lnSpc>
              <a:spcBef>
                <a:spcPts val="944"/>
              </a:spcBef>
            </a:pPr>
            <a:r>
              <a:rPr dirty="0" sz="3750" spc="215">
                <a:solidFill>
                  <a:srgbClr val="A76146"/>
                </a:solidFill>
                <a:latin typeface="Tahoma"/>
                <a:cs typeface="Tahoma"/>
              </a:rPr>
              <a:t>Code</a:t>
            </a:r>
            <a:r>
              <a:rPr dirty="0" sz="3750" spc="-215">
                <a:solidFill>
                  <a:srgbClr val="A76146"/>
                </a:solidFill>
                <a:latin typeface="Tahoma"/>
                <a:cs typeface="Tahoma"/>
              </a:rPr>
              <a:t> </a:t>
            </a:r>
            <a:r>
              <a:rPr dirty="0" sz="3750" spc="355">
                <a:solidFill>
                  <a:srgbClr val="A76146"/>
                </a:solidFill>
                <a:latin typeface="Tahoma"/>
                <a:cs typeface="Tahoma"/>
              </a:rPr>
              <a:t>for</a:t>
            </a:r>
            <a:r>
              <a:rPr dirty="0" sz="3750" spc="-210">
                <a:solidFill>
                  <a:srgbClr val="A76146"/>
                </a:solidFill>
                <a:latin typeface="Tahoma"/>
                <a:cs typeface="Tahoma"/>
              </a:rPr>
              <a:t> </a:t>
            </a:r>
            <a:r>
              <a:rPr dirty="0" sz="3750" spc="245">
                <a:solidFill>
                  <a:srgbClr val="A76146"/>
                </a:solidFill>
                <a:latin typeface="Tahoma"/>
                <a:cs typeface="Tahoma"/>
              </a:rPr>
              <a:t>view</a:t>
            </a:r>
            <a:r>
              <a:rPr dirty="0" sz="3750" spc="-210">
                <a:solidFill>
                  <a:srgbClr val="A76146"/>
                </a:solidFill>
                <a:latin typeface="Tahoma"/>
                <a:cs typeface="Tahoma"/>
              </a:rPr>
              <a:t> </a:t>
            </a:r>
            <a:r>
              <a:rPr dirty="0" sz="3750" spc="265">
                <a:solidFill>
                  <a:srgbClr val="A76146"/>
                </a:solidFill>
                <a:latin typeface="Tahoma"/>
                <a:cs typeface="Tahoma"/>
              </a:rPr>
              <a:t>-</a:t>
            </a:r>
            <a:r>
              <a:rPr dirty="0" sz="3750" spc="-490">
                <a:solidFill>
                  <a:srgbClr val="A76146"/>
                </a:solidFill>
                <a:latin typeface="Tahoma"/>
                <a:cs typeface="Tahoma"/>
              </a:rPr>
              <a:t>:</a:t>
            </a:r>
            <a:endParaRPr sz="3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dirty="0" u="heavy" sz="3250" spc="-10">
                <a:uFill>
                  <a:solidFill>
                    <a:srgbClr val="000000"/>
                  </a:solidFill>
                </a:uFill>
                <a:latin typeface="Arial MT"/>
                <a:cs typeface="Arial MT"/>
                <a:hlinkClick r:id="rId4"/>
              </a:rPr>
              <a:t>https://onlinegdb.com/vF-EiKqN</a:t>
            </a:r>
            <a:r>
              <a:rPr dirty="0" sz="3250" spc="-10">
                <a:latin typeface="Arial MT"/>
                <a:cs typeface="Arial MT"/>
                <a:hlinkClick r:id="rId4"/>
              </a:rPr>
              <a:t>j</a:t>
            </a:r>
            <a:endParaRPr sz="3250">
              <a:latin typeface="Arial MT"/>
              <a:cs typeface="Arial MT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31864" y="393813"/>
            <a:ext cx="995433" cy="199752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4417" y="3099675"/>
              <a:ext cx="16209609" cy="635475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02717" y="4410488"/>
            <a:ext cx="7282815" cy="14782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500" spc="819"/>
              <a:t>THANK</a:t>
            </a:r>
            <a:r>
              <a:rPr dirty="0" sz="9500" spc="-555"/>
              <a:t> </a:t>
            </a:r>
            <a:r>
              <a:rPr dirty="0" sz="9500" spc="745"/>
              <a:t>YOU</a:t>
            </a:r>
            <a:endParaRPr sz="9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6575" y="1471386"/>
            <a:ext cx="34036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229">
                <a:solidFill>
                  <a:srgbClr val="000000"/>
                </a:solidFill>
              </a:rPr>
              <a:t>Team</a:t>
            </a:r>
            <a:r>
              <a:rPr dirty="0" sz="3600" spc="-200">
                <a:solidFill>
                  <a:srgbClr val="000000"/>
                </a:solidFill>
              </a:rPr>
              <a:t> </a:t>
            </a:r>
            <a:r>
              <a:rPr dirty="0" sz="3600" spc="125">
                <a:solidFill>
                  <a:srgbClr val="000000"/>
                </a:solidFill>
              </a:rPr>
              <a:t>members</a:t>
            </a:r>
            <a:endParaRPr sz="3600"/>
          </a:p>
        </p:txBody>
      </p:sp>
      <p:sp>
        <p:nvSpPr>
          <p:cNvPr id="3" name="object 3" descr=""/>
          <p:cNvSpPr txBox="1"/>
          <p:nvPr/>
        </p:nvSpPr>
        <p:spPr>
          <a:xfrm>
            <a:off x="2150314" y="3080025"/>
            <a:ext cx="4390390" cy="403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91260">
              <a:lnSpc>
                <a:spcPct val="100000"/>
              </a:lnSpc>
              <a:spcBef>
                <a:spcPts val="100"/>
              </a:spcBef>
            </a:pPr>
            <a:r>
              <a:rPr dirty="0" sz="3500" spc="-20">
                <a:latin typeface="Verdana"/>
                <a:cs typeface="Verdana"/>
              </a:rPr>
              <a:t>Name</a:t>
            </a:r>
            <a:endParaRPr sz="3500">
              <a:latin typeface="Verdana"/>
              <a:cs typeface="Verdana"/>
            </a:endParaRPr>
          </a:p>
          <a:p>
            <a:pPr marL="445770" marR="163195" indent="-308610">
              <a:lnSpc>
                <a:spcPts val="7009"/>
              </a:lnSpc>
              <a:spcBef>
                <a:spcPts val="645"/>
              </a:spcBef>
            </a:pPr>
            <a:r>
              <a:rPr dirty="0" sz="3500" spc="-175">
                <a:latin typeface="Verdana"/>
                <a:cs typeface="Verdana"/>
              </a:rPr>
              <a:t>Ommkar</a:t>
            </a:r>
            <a:r>
              <a:rPr dirty="0" sz="3500" spc="-345">
                <a:latin typeface="Verdana"/>
                <a:cs typeface="Verdana"/>
              </a:rPr>
              <a:t> </a:t>
            </a:r>
            <a:r>
              <a:rPr dirty="0" sz="3500" spc="-105">
                <a:latin typeface="Verdana"/>
                <a:cs typeface="Verdana"/>
              </a:rPr>
              <a:t>sai</a:t>
            </a:r>
            <a:r>
              <a:rPr dirty="0" sz="3500" spc="-345">
                <a:latin typeface="Verdana"/>
                <a:cs typeface="Verdana"/>
              </a:rPr>
              <a:t> </a:t>
            </a:r>
            <a:r>
              <a:rPr dirty="0" sz="3500" spc="-70">
                <a:latin typeface="Verdana"/>
                <a:cs typeface="Verdana"/>
              </a:rPr>
              <a:t>mishra </a:t>
            </a:r>
            <a:r>
              <a:rPr dirty="0" sz="3500" spc="-125">
                <a:latin typeface="Verdana"/>
                <a:cs typeface="Verdana"/>
              </a:rPr>
              <a:t>Satyajit</a:t>
            </a:r>
            <a:r>
              <a:rPr dirty="0" sz="3500" spc="-310">
                <a:latin typeface="Verdana"/>
                <a:cs typeface="Verdana"/>
              </a:rPr>
              <a:t> </a:t>
            </a:r>
            <a:r>
              <a:rPr dirty="0" sz="3500" spc="-10">
                <a:latin typeface="Verdana"/>
                <a:cs typeface="Verdana"/>
              </a:rPr>
              <a:t>Routray</a:t>
            </a:r>
            <a:endParaRPr sz="3500">
              <a:latin typeface="Verdana"/>
              <a:cs typeface="Verdana"/>
            </a:endParaRPr>
          </a:p>
          <a:p>
            <a:pPr marL="433070" marR="5080" indent="-421005">
              <a:lnSpc>
                <a:spcPts val="6370"/>
              </a:lnSpc>
              <a:spcBef>
                <a:spcPts val="325"/>
              </a:spcBef>
            </a:pPr>
            <a:r>
              <a:rPr dirty="0" sz="3500" spc="-105">
                <a:latin typeface="Verdana"/>
                <a:cs typeface="Verdana"/>
              </a:rPr>
              <a:t>Somnath</a:t>
            </a:r>
            <a:r>
              <a:rPr dirty="0" sz="3500" spc="-320">
                <a:latin typeface="Verdana"/>
                <a:cs typeface="Verdana"/>
              </a:rPr>
              <a:t> </a:t>
            </a:r>
            <a:r>
              <a:rPr dirty="0" sz="3500" spc="-35">
                <a:latin typeface="Verdana"/>
                <a:cs typeface="Verdana"/>
              </a:rPr>
              <a:t>Mahapatra </a:t>
            </a:r>
            <a:r>
              <a:rPr dirty="0" sz="3500" spc="-130">
                <a:latin typeface="Verdana"/>
                <a:cs typeface="Verdana"/>
              </a:rPr>
              <a:t>Subham</a:t>
            </a:r>
            <a:r>
              <a:rPr dirty="0" sz="3500" spc="-325">
                <a:latin typeface="Verdana"/>
                <a:cs typeface="Verdana"/>
              </a:rPr>
              <a:t> </a:t>
            </a:r>
            <a:r>
              <a:rPr dirty="0" sz="3500" spc="-10">
                <a:latin typeface="Verdana"/>
                <a:cs typeface="Verdana"/>
              </a:rPr>
              <a:t>Tarasia</a:t>
            </a:r>
            <a:endParaRPr sz="35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671149" y="3080025"/>
            <a:ext cx="5167630" cy="4033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7955">
              <a:lnSpc>
                <a:spcPct val="100000"/>
              </a:lnSpc>
              <a:spcBef>
                <a:spcPts val="100"/>
              </a:spcBef>
            </a:pPr>
            <a:r>
              <a:rPr dirty="0" sz="3500" spc="-85">
                <a:latin typeface="Verdana"/>
                <a:cs typeface="Verdana"/>
              </a:rPr>
              <a:t>Cranes</a:t>
            </a:r>
            <a:r>
              <a:rPr dirty="0" sz="3500" spc="-325">
                <a:latin typeface="Verdana"/>
                <a:cs typeface="Verdana"/>
              </a:rPr>
              <a:t> </a:t>
            </a:r>
            <a:r>
              <a:rPr dirty="0" sz="3500" spc="-20">
                <a:latin typeface="Verdana"/>
                <a:cs typeface="Verdana"/>
              </a:rPr>
              <a:t>reg-</a:t>
            </a:r>
            <a:endParaRPr sz="3500">
              <a:latin typeface="Verdana"/>
              <a:cs typeface="Verdana"/>
            </a:endParaRPr>
          </a:p>
          <a:p>
            <a:pPr marL="66675" marR="132715" indent="7620">
              <a:lnSpc>
                <a:spcPts val="7009"/>
              </a:lnSpc>
              <a:spcBef>
                <a:spcPts val="645"/>
              </a:spcBef>
            </a:pPr>
            <a:r>
              <a:rPr dirty="0" sz="3500" spc="-65">
                <a:latin typeface="Verdana"/>
                <a:cs typeface="Verdana"/>
              </a:rPr>
              <a:t>CL2025010601891092 </a:t>
            </a:r>
            <a:r>
              <a:rPr dirty="0" sz="3500" spc="-60">
                <a:latin typeface="Verdana"/>
                <a:cs typeface="Verdana"/>
              </a:rPr>
              <a:t>CL2025010601923263</a:t>
            </a:r>
            <a:endParaRPr sz="3500">
              <a:latin typeface="Verdana"/>
              <a:cs typeface="Verdana"/>
            </a:endParaRPr>
          </a:p>
          <a:p>
            <a:pPr marL="12700" marR="5080" indent="2540">
              <a:lnSpc>
                <a:spcPts val="6370"/>
              </a:lnSpc>
              <a:spcBef>
                <a:spcPts val="325"/>
              </a:spcBef>
            </a:pPr>
            <a:r>
              <a:rPr dirty="0" sz="3500" spc="-10">
                <a:latin typeface="Verdana"/>
                <a:cs typeface="Verdana"/>
              </a:rPr>
              <a:t>CL2025010601926495 </a:t>
            </a:r>
            <a:r>
              <a:rPr dirty="0" sz="3500" spc="-100">
                <a:latin typeface="Verdana"/>
                <a:cs typeface="Verdana"/>
              </a:rPr>
              <a:t>CL20250106019293124</a:t>
            </a:r>
            <a:endParaRPr sz="3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679244" y="1479968"/>
              <a:ext cx="14930119" cy="7327265"/>
            </a:xfrm>
            <a:custGeom>
              <a:avLst/>
              <a:gdLst/>
              <a:ahLst/>
              <a:cxnLst/>
              <a:rect l="l" t="t" r="r" b="b"/>
              <a:pathLst>
                <a:path w="14930119" h="7327265">
                  <a:moveTo>
                    <a:pt x="14929498" y="2776702"/>
                  </a:moveTo>
                  <a:lnTo>
                    <a:pt x="14927110" y="2728684"/>
                  </a:lnTo>
                  <a:lnTo>
                    <a:pt x="14920075" y="2681490"/>
                  </a:lnTo>
                  <a:lnTo>
                    <a:pt x="14908492" y="2635415"/>
                  </a:lnTo>
                  <a:lnTo>
                    <a:pt x="14892516" y="2590800"/>
                  </a:lnTo>
                  <a:lnTo>
                    <a:pt x="14872259" y="2547950"/>
                  </a:lnTo>
                  <a:lnTo>
                    <a:pt x="14847875" y="2507196"/>
                  </a:lnTo>
                  <a:lnTo>
                    <a:pt x="14819478" y="2468842"/>
                  </a:lnTo>
                  <a:lnTo>
                    <a:pt x="14787207" y="2433205"/>
                  </a:lnTo>
                  <a:lnTo>
                    <a:pt x="14751584" y="2400935"/>
                  </a:lnTo>
                  <a:lnTo>
                    <a:pt x="14713230" y="2372537"/>
                  </a:lnTo>
                  <a:lnTo>
                    <a:pt x="14672463" y="2348153"/>
                  </a:lnTo>
                  <a:lnTo>
                    <a:pt x="14629613" y="2327897"/>
                  </a:lnTo>
                  <a:lnTo>
                    <a:pt x="14584998" y="2311920"/>
                  </a:lnTo>
                  <a:lnTo>
                    <a:pt x="14538935" y="2300351"/>
                  </a:lnTo>
                  <a:lnTo>
                    <a:pt x="14491729" y="2293302"/>
                  </a:lnTo>
                  <a:lnTo>
                    <a:pt x="14443723" y="2290927"/>
                  </a:lnTo>
                  <a:lnTo>
                    <a:pt x="485775" y="2290927"/>
                  </a:lnTo>
                  <a:lnTo>
                    <a:pt x="437769" y="2293302"/>
                  </a:lnTo>
                  <a:lnTo>
                    <a:pt x="390563" y="2300351"/>
                  </a:lnTo>
                  <a:lnTo>
                    <a:pt x="344500" y="2311920"/>
                  </a:lnTo>
                  <a:lnTo>
                    <a:pt x="299885" y="2327897"/>
                  </a:lnTo>
                  <a:lnTo>
                    <a:pt x="257035" y="2348153"/>
                  </a:lnTo>
                  <a:lnTo>
                    <a:pt x="216268" y="2372537"/>
                  </a:lnTo>
                  <a:lnTo>
                    <a:pt x="177914" y="2400935"/>
                  </a:lnTo>
                  <a:lnTo>
                    <a:pt x="142290" y="2433205"/>
                  </a:lnTo>
                  <a:lnTo>
                    <a:pt x="110020" y="2468842"/>
                  </a:lnTo>
                  <a:lnTo>
                    <a:pt x="81622" y="2507196"/>
                  </a:lnTo>
                  <a:lnTo>
                    <a:pt x="57226" y="2547950"/>
                  </a:lnTo>
                  <a:lnTo>
                    <a:pt x="36982" y="2590800"/>
                  </a:lnTo>
                  <a:lnTo>
                    <a:pt x="21005" y="2635415"/>
                  </a:lnTo>
                  <a:lnTo>
                    <a:pt x="9423" y="2681490"/>
                  </a:lnTo>
                  <a:lnTo>
                    <a:pt x="2387" y="2728684"/>
                  </a:lnTo>
                  <a:lnTo>
                    <a:pt x="0" y="2776702"/>
                  </a:lnTo>
                  <a:lnTo>
                    <a:pt x="0" y="6841299"/>
                  </a:lnTo>
                  <a:lnTo>
                    <a:pt x="2387" y="6889318"/>
                  </a:lnTo>
                  <a:lnTo>
                    <a:pt x="9423" y="6936511"/>
                  </a:lnTo>
                  <a:lnTo>
                    <a:pt x="21005" y="6982587"/>
                  </a:lnTo>
                  <a:lnTo>
                    <a:pt x="36982" y="7027202"/>
                  </a:lnTo>
                  <a:lnTo>
                    <a:pt x="57226" y="7070052"/>
                  </a:lnTo>
                  <a:lnTo>
                    <a:pt x="81622" y="7110819"/>
                  </a:lnTo>
                  <a:lnTo>
                    <a:pt x="110020" y="7149173"/>
                  </a:lnTo>
                  <a:lnTo>
                    <a:pt x="142290" y="7184796"/>
                  </a:lnTo>
                  <a:lnTo>
                    <a:pt x="177914" y="7217067"/>
                  </a:lnTo>
                  <a:lnTo>
                    <a:pt x="216268" y="7245464"/>
                  </a:lnTo>
                  <a:lnTo>
                    <a:pt x="257035" y="7269848"/>
                  </a:lnTo>
                  <a:lnTo>
                    <a:pt x="299885" y="7290105"/>
                  </a:lnTo>
                  <a:lnTo>
                    <a:pt x="344500" y="7306081"/>
                  </a:lnTo>
                  <a:lnTo>
                    <a:pt x="390563" y="7317664"/>
                  </a:lnTo>
                  <a:lnTo>
                    <a:pt x="437769" y="7324699"/>
                  </a:lnTo>
                  <a:lnTo>
                    <a:pt x="485775" y="7327074"/>
                  </a:lnTo>
                  <a:lnTo>
                    <a:pt x="14443723" y="7327074"/>
                  </a:lnTo>
                  <a:lnTo>
                    <a:pt x="14491729" y="7324699"/>
                  </a:lnTo>
                  <a:lnTo>
                    <a:pt x="14538935" y="7317664"/>
                  </a:lnTo>
                  <a:lnTo>
                    <a:pt x="14584998" y="7306081"/>
                  </a:lnTo>
                  <a:lnTo>
                    <a:pt x="14629613" y="7290105"/>
                  </a:lnTo>
                  <a:lnTo>
                    <a:pt x="14672463" y="7269848"/>
                  </a:lnTo>
                  <a:lnTo>
                    <a:pt x="14713230" y="7245464"/>
                  </a:lnTo>
                  <a:lnTo>
                    <a:pt x="14751584" y="7217067"/>
                  </a:lnTo>
                  <a:lnTo>
                    <a:pt x="14787207" y="7184796"/>
                  </a:lnTo>
                  <a:lnTo>
                    <a:pt x="14819478" y="7149173"/>
                  </a:lnTo>
                  <a:lnTo>
                    <a:pt x="14847875" y="7110819"/>
                  </a:lnTo>
                  <a:lnTo>
                    <a:pt x="14872259" y="7070052"/>
                  </a:lnTo>
                  <a:lnTo>
                    <a:pt x="14892516" y="7027202"/>
                  </a:lnTo>
                  <a:lnTo>
                    <a:pt x="14908492" y="6982587"/>
                  </a:lnTo>
                  <a:lnTo>
                    <a:pt x="14920075" y="6936511"/>
                  </a:lnTo>
                  <a:lnTo>
                    <a:pt x="14927110" y="6889318"/>
                  </a:lnTo>
                  <a:lnTo>
                    <a:pt x="14929498" y="6841299"/>
                  </a:lnTo>
                  <a:lnTo>
                    <a:pt x="14929498" y="2776702"/>
                  </a:lnTo>
                  <a:close/>
                </a:path>
                <a:path w="14930119" h="7327265">
                  <a:moveTo>
                    <a:pt x="14929498" y="485775"/>
                  </a:moveTo>
                  <a:lnTo>
                    <a:pt x="14927123" y="437756"/>
                  </a:lnTo>
                  <a:lnTo>
                    <a:pt x="14920075" y="390563"/>
                  </a:lnTo>
                  <a:lnTo>
                    <a:pt x="14908492" y="344487"/>
                  </a:lnTo>
                  <a:lnTo>
                    <a:pt x="14892516" y="299872"/>
                  </a:lnTo>
                  <a:lnTo>
                    <a:pt x="14872272" y="257022"/>
                  </a:lnTo>
                  <a:lnTo>
                    <a:pt x="14847875" y="216268"/>
                  </a:lnTo>
                  <a:lnTo>
                    <a:pt x="14819478" y="177901"/>
                  </a:lnTo>
                  <a:lnTo>
                    <a:pt x="14787207" y="142278"/>
                  </a:lnTo>
                  <a:lnTo>
                    <a:pt x="14751584" y="110007"/>
                  </a:lnTo>
                  <a:lnTo>
                    <a:pt x="14713230" y="81610"/>
                  </a:lnTo>
                  <a:lnTo>
                    <a:pt x="14672463" y="57226"/>
                  </a:lnTo>
                  <a:lnTo>
                    <a:pt x="14629613" y="36969"/>
                  </a:lnTo>
                  <a:lnTo>
                    <a:pt x="14584998" y="20993"/>
                  </a:lnTo>
                  <a:lnTo>
                    <a:pt x="14538935" y="9410"/>
                  </a:lnTo>
                  <a:lnTo>
                    <a:pt x="14491729" y="2374"/>
                  </a:lnTo>
                  <a:lnTo>
                    <a:pt x="14443723" y="0"/>
                  </a:lnTo>
                  <a:lnTo>
                    <a:pt x="485775" y="0"/>
                  </a:lnTo>
                  <a:lnTo>
                    <a:pt x="437769" y="2374"/>
                  </a:lnTo>
                  <a:lnTo>
                    <a:pt x="390563" y="9410"/>
                  </a:lnTo>
                  <a:lnTo>
                    <a:pt x="344500" y="20993"/>
                  </a:lnTo>
                  <a:lnTo>
                    <a:pt x="299885" y="36969"/>
                  </a:lnTo>
                  <a:lnTo>
                    <a:pt x="257035" y="57226"/>
                  </a:lnTo>
                  <a:lnTo>
                    <a:pt x="216268" y="81610"/>
                  </a:lnTo>
                  <a:lnTo>
                    <a:pt x="177914" y="110007"/>
                  </a:lnTo>
                  <a:lnTo>
                    <a:pt x="142290" y="142278"/>
                  </a:lnTo>
                  <a:lnTo>
                    <a:pt x="110020" y="177901"/>
                  </a:lnTo>
                  <a:lnTo>
                    <a:pt x="81622" y="216268"/>
                  </a:lnTo>
                  <a:lnTo>
                    <a:pt x="57226" y="257022"/>
                  </a:lnTo>
                  <a:lnTo>
                    <a:pt x="36982" y="299872"/>
                  </a:lnTo>
                  <a:lnTo>
                    <a:pt x="21005" y="344487"/>
                  </a:lnTo>
                  <a:lnTo>
                    <a:pt x="9423" y="390563"/>
                  </a:lnTo>
                  <a:lnTo>
                    <a:pt x="2387" y="437756"/>
                  </a:lnTo>
                  <a:lnTo>
                    <a:pt x="0" y="485775"/>
                  </a:lnTo>
                  <a:lnTo>
                    <a:pt x="0" y="1187030"/>
                  </a:lnTo>
                  <a:lnTo>
                    <a:pt x="2387" y="1235036"/>
                  </a:lnTo>
                  <a:lnTo>
                    <a:pt x="9423" y="1282242"/>
                  </a:lnTo>
                  <a:lnTo>
                    <a:pt x="21005" y="1328305"/>
                  </a:lnTo>
                  <a:lnTo>
                    <a:pt x="36982" y="1372920"/>
                  </a:lnTo>
                  <a:lnTo>
                    <a:pt x="57226" y="1415770"/>
                  </a:lnTo>
                  <a:lnTo>
                    <a:pt x="81622" y="1456537"/>
                  </a:lnTo>
                  <a:lnTo>
                    <a:pt x="110020" y="1494891"/>
                  </a:lnTo>
                  <a:lnTo>
                    <a:pt x="142290" y="1530527"/>
                  </a:lnTo>
                  <a:lnTo>
                    <a:pt x="177914" y="1562798"/>
                  </a:lnTo>
                  <a:lnTo>
                    <a:pt x="216268" y="1591183"/>
                  </a:lnTo>
                  <a:lnTo>
                    <a:pt x="257035" y="1615579"/>
                  </a:lnTo>
                  <a:lnTo>
                    <a:pt x="299885" y="1635823"/>
                  </a:lnTo>
                  <a:lnTo>
                    <a:pt x="344500" y="1651800"/>
                  </a:lnTo>
                  <a:lnTo>
                    <a:pt x="390563" y="1663382"/>
                  </a:lnTo>
                  <a:lnTo>
                    <a:pt x="437769" y="1670431"/>
                  </a:lnTo>
                  <a:lnTo>
                    <a:pt x="485775" y="1672805"/>
                  </a:lnTo>
                  <a:lnTo>
                    <a:pt x="14443723" y="1672805"/>
                  </a:lnTo>
                  <a:lnTo>
                    <a:pt x="14491729" y="1670431"/>
                  </a:lnTo>
                  <a:lnTo>
                    <a:pt x="14538935" y="1663382"/>
                  </a:lnTo>
                  <a:lnTo>
                    <a:pt x="14584998" y="1651800"/>
                  </a:lnTo>
                  <a:lnTo>
                    <a:pt x="14629613" y="1635823"/>
                  </a:lnTo>
                  <a:lnTo>
                    <a:pt x="14672463" y="1615579"/>
                  </a:lnTo>
                  <a:lnTo>
                    <a:pt x="14713230" y="1591183"/>
                  </a:lnTo>
                  <a:lnTo>
                    <a:pt x="14751584" y="1562798"/>
                  </a:lnTo>
                  <a:lnTo>
                    <a:pt x="14787207" y="1530527"/>
                  </a:lnTo>
                  <a:lnTo>
                    <a:pt x="14819478" y="1494891"/>
                  </a:lnTo>
                  <a:lnTo>
                    <a:pt x="14847875" y="1456537"/>
                  </a:lnTo>
                  <a:lnTo>
                    <a:pt x="14872272" y="1415770"/>
                  </a:lnTo>
                  <a:lnTo>
                    <a:pt x="14892516" y="1372920"/>
                  </a:lnTo>
                  <a:lnTo>
                    <a:pt x="14908492" y="1328305"/>
                  </a:lnTo>
                  <a:lnTo>
                    <a:pt x="14920075" y="1282242"/>
                  </a:lnTo>
                  <a:lnTo>
                    <a:pt x="14927123" y="1235036"/>
                  </a:lnTo>
                  <a:lnTo>
                    <a:pt x="14929498" y="1187030"/>
                  </a:lnTo>
                  <a:lnTo>
                    <a:pt x="14929498" y="4857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2342031" y="5044516"/>
            <a:ext cx="13559155" cy="29781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17400"/>
              </a:lnSpc>
              <a:spcBef>
                <a:spcPts val="95"/>
              </a:spcBef>
            </a:pPr>
            <a:r>
              <a:rPr dirty="0" sz="3300" spc="-85">
                <a:solidFill>
                  <a:srgbClr val="3A3C11"/>
                </a:solidFill>
                <a:latin typeface="Verdana"/>
                <a:cs typeface="Verdana"/>
              </a:rPr>
              <a:t>Admin-</a:t>
            </a:r>
            <a:r>
              <a:rPr dirty="0" sz="3300">
                <a:solidFill>
                  <a:srgbClr val="3A3C11"/>
                </a:solidFill>
                <a:latin typeface="Verdana"/>
                <a:cs typeface="Verdana"/>
              </a:rPr>
              <a:t>Controlled</a:t>
            </a:r>
            <a:r>
              <a:rPr dirty="0" sz="3300" spc="770">
                <a:solidFill>
                  <a:srgbClr val="3A3C11"/>
                </a:solidFill>
                <a:latin typeface="Verdana"/>
                <a:cs typeface="Verdana"/>
              </a:rPr>
              <a:t> </a:t>
            </a:r>
            <a:r>
              <a:rPr dirty="0" sz="3300">
                <a:solidFill>
                  <a:srgbClr val="3A3C11"/>
                </a:solidFill>
                <a:latin typeface="Verdana"/>
                <a:cs typeface="Verdana"/>
              </a:rPr>
              <a:t>Library</a:t>
            </a:r>
            <a:r>
              <a:rPr dirty="0" sz="3300" spc="770">
                <a:solidFill>
                  <a:srgbClr val="3A3C11"/>
                </a:solidFill>
                <a:latin typeface="Verdana"/>
                <a:cs typeface="Verdana"/>
              </a:rPr>
              <a:t> </a:t>
            </a:r>
            <a:r>
              <a:rPr dirty="0" sz="3300">
                <a:solidFill>
                  <a:srgbClr val="3A3C11"/>
                </a:solidFill>
                <a:latin typeface="Verdana"/>
                <a:cs typeface="Verdana"/>
              </a:rPr>
              <a:t>Management</a:t>
            </a:r>
            <a:r>
              <a:rPr dirty="0" sz="3300" spc="775">
                <a:solidFill>
                  <a:srgbClr val="3A3C11"/>
                </a:solidFill>
                <a:latin typeface="Verdana"/>
                <a:cs typeface="Verdana"/>
              </a:rPr>
              <a:t> </a:t>
            </a:r>
            <a:r>
              <a:rPr dirty="0" sz="3300">
                <a:solidFill>
                  <a:srgbClr val="3A3C11"/>
                </a:solidFill>
                <a:latin typeface="Verdana"/>
                <a:cs typeface="Verdana"/>
              </a:rPr>
              <a:t>System:</a:t>
            </a:r>
            <a:r>
              <a:rPr dirty="0" sz="3300" spc="770">
                <a:solidFill>
                  <a:srgbClr val="3A3C11"/>
                </a:solidFill>
                <a:latin typeface="Verdana"/>
                <a:cs typeface="Verdana"/>
              </a:rPr>
              <a:t> </a:t>
            </a:r>
            <a:r>
              <a:rPr dirty="0" sz="3300">
                <a:solidFill>
                  <a:srgbClr val="3A3C11"/>
                </a:solidFill>
                <a:latin typeface="Verdana"/>
                <a:cs typeface="Verdana"/>
              </a:rPr>
              <a:t>A</a:t>
            </a:r>
            <a:r>
              <a:rPr dirty="0" sz="3300" spc="775">
                <a:solidFill>
                  <a:srgbClr val="3A3C11"/>
                </a:solidFill>
                <a:latin typeface="Verdana"/>
                <a:cs typeface="Verdana"/>
              </a:rPr>
              <a:t> </a:t>
            </a:r>
            <a:r>
              <a:rPr dirty="0" sz="3300">
                <a:solidFill>
                  <a:srgbClr val="3A3C11"/>
                </a:solidFill>
                <a:latin typeface="Verdana"/>
                <a:cs typeface="Verdana"/>
              </a:rPr>
              <a:t>Java</a:t>
            </a:r>
            <a:r>
              <a:rPr dirty="0" sz="3300" spc="770">
                <a:solidFill>
                  <a:srgbClr val="3A3C11"/>
                </a:solidFill>
                <a:latin typeface="Verdana"/>
                <a:cs typeface="Verdana"/>
              </a:rPr>
              <a:t> </a:t>
            </a:r>
            <a:r>
              <a:rPr dirty="0" sz="3300" spc="-10">
                <a:solidFill>
                  <a:srgbClr val="3A3C11"/>
                </a:solidFill>
                <a:latin typeface="Verdana"/>
                <a:cs typeface="Verdana"/>
              </a:rPr>
              <a:t>Swing </a:t>
            </a:r>
            <a:r>
              <a:rPr dirty="0" sz="3300">
                <a:solidFill>
                  <a:srgbClr val="3A3C11"/>
                </a:solidFill>
                <a:latin typeface="Verdana"/>
                <a:cs typeface="Verdana"/>
              </a:rPr>
              <a:t>application</a:t>
            </a:r>
            <a:r>
              <a:rPr dirty="0" sz="3300" spc="475">
                <a:solidFill>
                  <a:srgbClr val="3A3C11"/>
                </a:solidFill>
                <a:latin typeface="Verdana"/>
                <a:cs typeface="Verdana"/>
              </a:rPr>
              <a:t>   </a:t>
            </a:r>
            <a:r>
              <a:rPr dirty="0" sz="3300">
                <a:solidFill>
                  <a:srgbClr val="3A3C11"/>
                </a:solidFill>
                <a:latin typeface="Verdana"/>
                <a:cs typeface="Verdana"/>
              </a:rPr>
              <a:t>featuring</a:t>
            </a:r>
            <a:r>
              <a:rPr dirty="0" sz="3300" spc="475">
                <a:solidFill>
                  <a:srgbClr val="3A3C11"/>
                </a:solidFill>
                <a:latin typeface="Verdana"/>
                <a:cs typeface="Verdana"/>
              </a:rPr>
              <a:t>   </a:t>
            </a:r>
            <a:r>
              <a:rPr dirty="0" sz="3300">
                <a:solidFill>
                  <a:srgbClr val="3A3C11"/>
                </a:solidFill>
                <a:latin typeface="Verdana"/>
                <a:cs typeface="Verdana"/>
              </a:rPr>
              <a:t>secure</a:t>
            </a:r>
            <a:r>
              <a:rPr dirty="0" sz="3300" spc="480">
                <a:solidFill>
                  <a:srgbClr val="3A3C11"/>
                </a:solidFill>
                <a:latin typeface="Verdana"/>
                <a:cs typeface="Verdana"/>
              </a:rPr>
              <a:t>   </a:t>
            </a:r>
            <a:r>
              <a:rPr dirty="0" sz="3300">
                <a:solidFill>
                  <a:srgbClr val="3A3C11"/>
                </a:solidFill>
                <a:latin typeface="Verdana"/>
                <a:cs typeface="Verdana"/>
              </a:rPr>
              <a:t>login</a:t>
            </a:r>
            <a:r>
              <a:rPr dirty="0" sz="3300" spc="475">
                <a:solidFill>
                  <a:srgbClr val="3A3C11"/>
                </a:solidFill>
                <a:latin typeface="Verdana"/>
                <a:cs typeface="Verdana"/>
              </a:rPr>
              <a:t>   </a:t>
            </a:r>
            <a:r>
              <a:rPr dirty="0" sz="3300">
                <a:solidFill>
                  <a:srgbClr val="3A3C11"/>
                </a:solidFill>
                <a:latin typeface="Verdana"/>
                <a:cs typeface="Verdana"/>
              </a:rPr>
              <a:t>authentication</a:t>
            </a:r>
            <a:r>
              <a:rPr dirty="0" sz="3300" spc="475">
                <a:solidFill>
                  <a:srgbClr val="3A3C11"/>
                </a:solidFill>
                <a:latin typeface="Verdana"/>
                <a:cs typeface="Verdana"/>
              </a:rPr>
              <a:t>   </a:t>
            </a:r>
            <a:r>
              <a:rPr dirty="0" sz="3300" spc="-25">
                <a:solidFill>
                  <a:srgbClr val="3A3C11"/>
                </a:solidFill>
                <a:latin typeface="Verdana"/>
                <a:cs typeface="Verdana"/>
              </a:rPr>
              <a:t>and </a:t>
            </a:r>
            <a:r>
              <a:rPr dirty="0" sz="3300">
                <a:solidFill>
                  <a:srgbClr val="3A3C11"/>
                </a:solidFill>
                <a:latin typeface="Verdana"/>
                <a:cs typeface="Verdana"/>
              </a:rPr>
              <a:t>comprehensive</a:t>
            </a:r>
            <a:r>
              <a:rPr dirty="0" sz="3300" spc="-20">
                <a:solidFill>
                  <a:srgbClr val="3A3C11"/>
                </a:solidFill>
                <a:latin typeface="Verdana"/>
                <a:cs typeface="Verdana"/>
              </a:rPr>
              <a:t>  </a:t>
            </a:r>
            <a:r>
              <a:rPr dirty="0" sz="3300">
                <a:solidFill>
                  <a:srgbClr val="3A3C11"/>
                </a:solidFill>
                <a:latin typeface="Verdana"/>
                <a:cs typeface="Verdana"/>
              </a:rPr>
              <a:t>tools</a:t>
            </a:r>
            <a:r>
              <a:rPr dirty="0" sz="3300" spc="-20">
                <a:solidFill>
                  <a:srgbClr val="3A3C11"/>
                </a:solidFill>
                <a:latin typeface="Verdana"/>
                <a:cs typeface="Verdana"/>
              </a:rPr>
              <a:t>  </a:t>
            </a:r>
            <a:r>
              <a:rPr dirty="0" sz="3300">
                <a:solidFill>
                  <a:srgbClr val="3A3C11"/>
                </a:solidFill>
                <a:latin typeface="Verdana"/>
                <a:cs typeface="Verdana"/>
              </a:rPr>
              <a:t>for</a:t>
            </a:r>
            <a:r>
              <a:rPr dirty="0" sz="3300" spc="-15">
                <a:solidFill>
                  <a:srgbClr val="3A3C11"/>
                </a:solidFill>
                <a:latin typeface="Verdana"/>
                <a:cs typeface="Verdana"/>
              </a:rPr>
              <a:t>  </a:t>
            </a:r>
            <a:r>
              <a:rPr dirty="0" sz="3300">
                <a:solidFill>
                  <a:srgbClr val="3A3C11"/>
                </a:solidFill>
                <a:latin typeface="Verdana"/>
                <a:cs typeface="Verdana"/>
              </a:rPr>
              <a:t>managing</a:t>
            </a:r>
            <a:r>
              <a:rPr dirty="0" sz="3300" spc="-20">
                <a:solidFill>
                  <a:srgbClr val="3A3C11"/>
                </a:solidFill>
                <a:latin typeface="Verdana"/>
                <a:cs typeface="Verdana"/>
              </a:rPr>
              <a:t>  </a:t>
            </a:r>
            <a:r>
              <a:rPr dirty="0" sz="3300">
                <a:solidFill>
                  <a:srgbClr val="3A3C11"/>
                </a:solidFill>
                <a:latin typeface="Verdana"/>
                <a:cs typeface="Verdana"/>
              </a:rPr>
              <a:t>book</a:t>
            </a:r>
            <a:r>
              <a:rPr dirty="0" sz="3300" spc="-20">
                <a:solidFill>
                  <a:srgbClr val="3A3C11"/>
                </a:solidFill>
                <a:latin typeface="Verdana"/>
                <a:cs typeface="Verdana"/>
              </a:rPr>
              <a:t>  </a:t>
            </a:r>
            <a:r>
              <a:rPr dirty="0" sz="3300">
                <a:solidFill>
                  <a:srgbClr val="3A3C11"/>
                </a:solidFill>
                <a:latin typeface="Verdana"/>
                <a:cs typeface="Verdana"/>
              </a:rPr>
              <a:t>inventory,</a:t>
            </a:r>
            <a:r>
              <a:rPr dirty="0" sz="3300" spc="-15">
                <a:solidFill>
                  <a:srgbClr val="3A3C11"/>
                </a:solidFill>
                <a:latin typeface="Verdana"/>
                <a:cs typeface="Verdana"/>
              </a:rPr>
              <a:t>  </a:t>
            </a:r>
            <a:r>
              <a:rPr dirty="0" sz="3300" spc="-10">
                <a:solidFill>
                  <a:srgbClr val="3A3C11"/>
                </a:solidFill>
                <a:latin typeface="Verdana"/>
                <a:cs typeface="Verdana"/>
              </a:rPr>
              <a:t>member </a:t>
            </a:r>
            <a:r>
              <a:rPr dirty="0" sz="3300">
                <a:solidFill>
                  <a:srgbClr val="3A3C11"/>
                </a:solidFill>
                <a:latin typeface="Verdana"/>
                <a:cs typeface="Verdana"/>
              </a:rPr>
              <a:t>registrations,</a:t>
            </a:r>
            <a:r>
              <a:rPr dirty="0" sz="3300" spc="245">
                <a:solidFill>
                  <a:srgbClr val="3A3C11"/>
                </a:solidFill>
                <a:latin typeface="Verdana"/>
                <a:cs typeface="Verdana"/>
              </a:rPr>
              <a:t> </a:t>
            </a:r>
            <a:r>
              <a:rPr dirty="0" sz="3300">
                <a:solidFill>
                  <a:srgbClr val="3A3C11"/>
                </a:solidFill>
                <a:latin typeface="Verdana"/>
                <a:cs typeface="Verdana"/>
              </a:rPr>
              <a:t>and</a:t>
            </a:r>
            <a:r>
              <a:rPr dirty="0" sz="3300" spc="250">
                <a:solidFill>
                  <a:srgbClr val="3A3C11"/>
                </a:solidFill>
                <a:latin typeface="Verdana"/>
                <a:cs typeface="Verdana"/>
              </a:rPr>
              <a:t> </a:t>
            </a:r>
            <a:r>
              <a:rPr dirty="0" sz="3300">
                <a:solidFill>
                  <a:srgbClr val="3A3C11"/>
                </a:solidFill>
                <a:latin typeface="Verdana"/>
                <a:cs typeface="Verdana"/>
              </a:rPr>
              <a:t>borrowing/returning</a:t>
            </a:r>
            <a:r>
              <a:rPr dirty="0" sz="3300" spc="250">
                <a:solidFill>
                  <a:srgbClr val="3A3C11"/>
                </a:solidFill>
                <a:latin typeface="Verdana"/>
                <a:cs typeface="Verdana"/>
              </a:rPr>
              <a:t> </a:t>
            </a:r>
            <a:r>
              <a:rPr dirty="0" sz="3300">
                <a:solidFill>
                  <a:srgbClr val="3A3C11"/>
                </a:solidFill>
                <a:latin typeface="Verdana"/>
                <a:cs typeface="Verdana"/>
              </a:rPr>
              <a:t>transactions</a:t>
            </a:r>
            <a:r>
              <a:rPr dirty="0" sz="3300" spc="250">
                <a:solidFill>
                  <a:srgbClr val="3A3C11"/>
                </a:solidFill>
                <a:latin typeface="Verdana"/>
                <a:cs typeface="Verdana"/>
              </a:rPr>
              <a:t> </a:t>
            </a:r>
            <a:r>
              <a:rPr dirty="0" sz="3300">
                <a:solidFill>
                  <a:srgbClr val="3A3C11"/>
                </a:solidFill>
                <a:latin typeface="Verdana"/>
                <a:cs typeface="Verdana"/>
              </a:rPr>
              <a:t>through</a:t>
            </a:r>
            <a:r>
              <a:rPr dirty="0" sz="3300" spc="250">
                <a:solidFill>
                  <a:srgbClr val="3A3C11"/>
                </a:solidFill>
                <a:latin typeface="Verdana"/>
                <a:cs typeface="Verdana"/>
              </a:rPr>
              <a:t> </a:t>
            </a:r>
            <a:r>
              <a:rPr dirty="0" sz="3300" spc="-25">
                <a:solidFill>
                  <a:srgbClr val="3A3C11"/>
                </a:solidFill>
                <a:latin typeface="Verdana"/>
                <a:cs typeface="Verdana"/>
              </a:rPr>
              <a:t>an </a:t>
            </a:r>
            <a:r>
              <a:rPr dirty="0" sz="3300" spc="-30">
                <a:solidFill>
                  <a:srgbClr val="3A3C11"/>
                </a:solidFill>
                <a:latin typeface="Verdana"/>
                <a:cs typeface="Verdana"/>
              </a:rPr>
              <a:t>intuitive</a:t>
            </a:r>
            <a:r>
              <a:rPr dirty="0" sz="3300" spc="-295">
                <a:solidFill>
                  <a:srgbClr val="3A3C11"/>
                </a:solidFill>
                <a:latin typeface="Verdana"/>
                <a:cs typeface="Verdana"/>
              </a:rPr>
              <a:t> </a:t>
            </a:r>
            <a:r>
              <a:rPr dirty="0" sz="3300" spc="-50">
                <a:solidFill>
                  <a:srgbClr val="3A3C11"/>
                </a:solidFill>
                <a:latin typeface="Verdana"/>
                <a:cs typeface="Verdana"/>
              </a:rPr>
              <a:t>graphical</a:t>
            </a:r>
            <a:r>
              <a:rPr dirty="0" sz="3300" spc="-290">
                <a:solidFill>
                  <a:srgbClr val="3A3C11"/>
                </a:solidFill>
                <a:latin typeface="Verdana"/>
                <a:cs typeface="Verdana"/>
              </a:rPr>
              <a:t> </a:t>
            </a:r>
            <a:r>
              <a:rPr dirty="0" sz="3300" spc="-10">
                <a:solidFill>
                  <a:srgbClr val="3A3C11"/>
                </a:solidFill>
                <a:latin typeface="Verdana"/>
                <a:cs typeface="Verdana"/>
              </a:rPr>
              <a:t>interface.</a:t>
            </a:r>
            <a:endParaRPr sz="33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03600" y="1661896"/>
            <a:ext cx="5984240" cy="121729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7800" spc="360"/>
              <a:t>Introduction</a:t>
            </a:r>
            <a:endParaRPr sz="7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0" y="1479958"/>
              <a:ext cx="14131925" cy="1795145"/>
            </a:xfrm>
            <a:custGeom>
              <a:avLst/>
              <a:gdLst/>
              <a:ahLst/>
              <a:cxnLst/>
              <a:rect l="l" t="t" r="r" b="b"/>
              <a:pathLst>
                <a:path w="14131925" h="1795145">
                  <a:moveTo>
                    <a:pt x="13645915" y="1794787"/>
                  </a:moveTo>
                  <a:lnTo>
                    <a:pt x="0" y="1794787"/>
                  </a:lnTo>
                  <a:lnTo>
                    <a:pt x="0" y="0"/>
                  </a:lnTo>
                  <a:lnTo>
                    <a:pt x="13645915" y="0"/>
                  </a:lnTo>
                  <a:lnTo>
                    <a:pt x="13693928" y="2377"/>
                  </a:lnTo>
                  <a:lnTo>
                    <a:pt x="13741128" y="9420"/>
                  </a:lnTo>
                  <a:lnTo>
                    <a:pt x="13787196" y="20997"/>
                  </a:lnTo>
                  <a:lnTo>
                    <a:pt x="13831813" y="36977"/>
                  </a:lnTo>
                  <a:lnTo>
                    <a:pt x="13874662" y="57227"/>
                  </a:lnTo>
                  <a:lnTo>
                    <a:pt x="13915424" y="81615"/>
                  </a:lnTo>
                  <a:lnTo>
                    <a:pt x="13953779" y="110010"/>
                  </a:lnTo>
                  <a:lnTo>
                    <a:pt x="13989410" y="142280"/>
                  </a:lnTo>
                  <a:lnTo>
                    <a:pt x="14021680" y="177911"/>
                  </a:lnTo>
                  <a:lnTo>
                    <a:pt x="14050074" y="216266"/>
                  </a:lnTo>
                  <a:lnTo>
                    <a:pt x="14074463" y="257028"/>
                  </a:lnTo>
                  <a:lnTo>
                    <a:pt x="14094713" y="299876"/>
                  </a:lnTo>
                  <a:lnTo>
                    <a:pt x="14110692" y="344494"/>
                  </a:lnTo>
                  <a:lnTo>
                    <a:pt x="14122270" y="390562"/>
                  </a:lnTo>
                  <a:lnTo>
                    <a:pt x="14129313" y="437762"/>
                  </a:lnTo>
                  <a:lnTo>
                    <a:pt x="14131690" y="485775"/>
                  </a:lnTo>
                  <a:lnTo>
                    <a:pt x="14131690" y="1309012"/>
                  </a:lnTo>
                  <a:lnTo>
                    <a:pt x="14129313" y="1357025"/>
                  </a:lnTo>
                  <a:lnTo>
                    <a:pt x="14122270" y="1404224"/>
                  </a:lnTo>
                  <a:lnTo>
                    <a:pt x="14110692" y="1450292"/>
                  </a:lnTo>
                  <a:lnTo>
                    <a:pt x="14094713" y="1494910"/>
                  </a:lnTo>
                  <a:lnTo>
                    <a:pt x="14074463" y="1537759"/>
                  </a:lnTo>
                  <a:lnTo>
                    <a:pt x="14050074" y="1578520"/>
                  </a:lnTo>
                  <a:lnTo>
                    <a:pt x="14021680" y="1616876"/>
                  </a:lnTo>
                  <a:lnTo>
                    <a:pt x="13989410" y="1652507"/>
                  </a:lnTo>
                  <a:lnTo>
                    <a:pt x="13953779" y="1684776"/>
                  </a:lnTo>
                  <a:lnTo>
                    <a:pt x="13915424" y="1713171"/>
                  </a:lnTo>
                  <a:lnTo>
                    <a:pt x="13874662" y="1737559"/>
                  </a:lnTo>
                  <a:lnTo>
                    <a:pt x="13831813" y="1757809"/>
                  </a:lnTo>
                  <a:lnTo>
                    <a:pt x="13787196" y="1773789"/>
                  </a:lnTo>
                  <a:lnTo>
                    <a:pt x="13741128" y="1785366"/>
                  </a:lnTo>
                  <a:lnTo>
                    <a:pt x="13693928" y="1792410"/>
                  </a:lnTo>
                  <a:lnTo>
                    <a:pt x="13645915" y="17947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937939"/>
              <a:ext cx="18273646" cy="6342296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7310" rIns="0" bIns="0" rtlCol="0" vert="horz">
            <a:spAutoFit/>
          </a:bodyPr>
          <a:lstStyle/>
          <a:p>
            <a:pPr marL="482600" indent="-285750">
              <a:lnSpc>
                <a:spcPct val="100000"/>
              </a:lnSpc>
              <a:spcBef>
                <a:spcPts val="530"/>
              </a:spcBef>
              <a:buSzPct val="83720"/>
              <a:buAutoNum type="arabicPeriod"/>
              <a:tabLst>
                <a:tab pos="482600" algn="l"/>
              </a:tabLst>
            </a:pPr>
            <a:r>
              <a:rPr dirty="0" spc="-25"/>
              <a:t>Login</a:t>
            </a:r>
            <a:r>
              <a:rPr dirty="0" spc="-200"/>
              <a:t> </a:t>
            </a:r>
            <a:r>
              <a:rPr dirty="0" spc="-10"/>
              <a:t>Check:</a:t>
            </a:r>
          </a:p>
          <a:p>
            <a:pPr marL="956310">
              <a:lnSpc>
                <a:spcPct val="100000"/>
              </a:lnSpc>
              <a:spcBef>
                <a:spcPts val="440"/>
              </a:spcBef>
            </a:pPr>
            <a:r>
              <a:rPr dirty="0" spc="-25"/>
              <a:t>Validates</a:t>
            </a:r>
            <a:r>
              <a:rPr dirty="0" spc="-135"/>
              <a:t> </a:t>
            </a:r>
            <a:r>
              <a:rPr dirty="0" spc="-50"/>
              <a:t>"admin/admin"</a:t>
            </a:r>
            <a:r>
              <a:rPr dirty="0" spc="-130"/>
              <a:t> </a:t>
            </a:r>
            <a:r>
              <a:rPr dirty="0" spc="-10"/>
              <a:t>credentials</a:t>
            </a:r>
            <a:r>
              <a:rPr dirty="0" spc="-135"/>
              <a:t> </a:t>
            </a:r>
            <a:r>
              <a:rPr dirty="0"/>
              <a:t>before</a:t>
            </a:r>
            <a:r>
              <a:rPr dirty="0" spc="-130"/>
              <a:t> </a:t>
            </a:r>
            <a:r>
              <a:rPr dirty="0" spc="-30"/>
              <a:t>allowing</a:t>
            </a:r>
            <a:r>
              <a:rPr dirty="0" spc="-135"/>
              <a:t> </a:t>
            </a:r>
            <a:r>
              <a:rPr dirty="0" spc="-10"/>
              <a:t>access.</a:t>
            </a:r>
          </a:p>
          <a:p>
            <a:pPr marL="483234" indent="-285750">
              <a:lnSpc>
                <a:spcPct val="100000"/>
              </a:lnSpc>
              <a:spcBef>
                <a:spcPts val="434"/>
              </a:spcBef>
              <a:buSzPct val="83720"/>
              <a:buAutoNum type="arabicPeriod" startAt="2"/>
              <a:tabLst>
                <a:tab pos="483234" algn="l"/>
              </a:tabLst>
            </a:pPr>
            <a:r>
              <a:rPr dirty="0" spc="-45"/>
              <a:t>Data</a:t>
            </a:r>
            <a:r>
              <a:rPr dirty="0" spc="-190"/>
              <a:t> </a:t>
            </a:r>
            <a:r>
              <a:rPr dirty="0" spc="-10"/>
              <a:t>Handling:</a:t>
            </a:r>
          </a:p>
          <a:p>
            <a:pPr marL="956310" marR="5080">
              <a:lnSpc>
                <a:spcPct val="117000"/>
              </a:lnSpc>
            </a:pPr>
            <a:r>
              <a:rPr dirty="0" spc="-35"/>
              <a:t>Stores</a:t>
            </a:r>
            <a:r>
              <a:rPr dirty="0" spc="-185"/>
              <a:t> </a:t>
            </a:r>
            <a:r>
              <a:rPr dirty="0" spc="-45"/>
              <a:t>books/members</a:t>
            </a:r>
            <a:r>
              <a:rPr dirty="0" spc="-180"/>
              <a:t> </a:t>
            </a:r>
            <a:r>
              <a:rPr dirty="0" spc="-20"/>
              <a:t>in</a:t>
            </a:r>
            <a:r>
              <a:rPr dirty="0" spc="-180"/>
              <a:t> </a:t>
            </a:r>
            <a:r>
              <a:rPr dirty="0" spc="-20"/>
              <a:t>temporary</a:t>
            </a:r>
            <a:r>
              <a:rPr dirty="0" spc="-185"/>
              <a:t> </a:t>
            </a:r>
            <a:r>
              <a:rPr dirty="0" spc="-45"/>
              <a:t>memory</a:t>
            </a:r>
            <a:r>
              <a:rPr dirty="0" spc="-180"/>
              <a:t> </a:t>
            </a:r>
            <a:r>
              <a:rPr dirty="0" spc="-95"/>
              <a:t>(no</a:t>
            </a:r>
            <a:r>
              <a:rPr dirty="0" spc="-180"/>
              <a:t> </a:t>
            </a:r>
            <a:r>
              <a:rPr dirty="0" spc="-55"/>
              <a:t>database)</a:t>
            </a:r>
            <a:r>
              <a:rPr dirty="0" spc="-185"/>
              <a:t> </a:t>
            </a:r>
            <a:r>
              <a:rPr dirty="0" spc="-45"/>
              <a:t>use</a:t>
            </a:r>
            <a:r>
              <a:rPr dirty="0" spc="-180"/>
              <a:t> </a:t>
            </a:r>
            <a:r>
              <a:rPr dirty="0" spc="-25"/>
              <a:t>ar. </a:t>
            </a:r>
            <a:r>
              <a:rPr dirty="0"/>
              <a:t>Updates</a:t>
            </a:r>
            <a:r>
              <a:rPr dirty="0" spc="-175"/>
              <a:t> </a:t>
            </a:r>
            <a:r>
              <a:rPr dirty="0" spc="-25"/>
              <a:t>book</a:t>
            </a:r>
            <a:r>
              <a:rPr dirty="0" spc="-175"/>
              <a:t> </a:t>
            </a:r>
            <a:r>
              <a:rPr dirty="0" spc="-30"/>
              <a:t>status</a:t>
            </a:r>
            <a:r>
              <a:rPr dirty="0" spc="-170"/>
              <a:t> </a:t>
            </a:r>
            <a:r>
              <a:rPr dirty="0" spc="-45"/>
              <a:t>(borrowed/available)</a:t>
            </a:r>
            <a:r>
              <a:rPr dirty="0" spc="-175"/>
              <a:t> </a:t>
            </a:r>
            <a:r>
              <a:rPr dirty="0" spc="-20"/>
              <a:t>and</a:t>
            </a:r>
            <a:r>
              <a:rPr dirty="0" spc="-170"/>
              <a:t> </a:t>
            </a:r>
            <a:r>
              <a:rPr dirty="0" spc="-40"/>
              <a:t>member</a:t>
            </a:r>
            <a:r>
              <a:rPr dirty="0" spc="-175"/>
              <a:t> </a:t>
            </a:r>
            <a:r>
              <a:rPr dirty="0" spc="-20"/>
              <a:t>borrowing</a:t>
            </a:r>
            <a:r>
              <a:rPr dirty="0" spc="-175"/>
              <a:t> </a:t>
            </a:r>
            <a:r>
              <a:rPr dirty="0" spc="-10"/>
              <a:t>lists.</a:t>
            </a:r>
          </a:p>
          <a:p>
            <a:pPr marL="245110" indent="-241300">
              <a:lnSpc>
                <a:spcPct val="100000"/>
              </a:lnSpc>
              <a:spcBef>
                <a:spcPts val="440"/>
              </a:spcBef>
              <a:buSzPct val="83720"/>
              <a:buAutoNum type="arabicPeriod" startAt="3"/>
              <a:tabLst>
                <a:tab pos="245110" algn="l"/>
              </a:tabLst>
            </a:pPr>
            <a:r>
              <a:rPr dirty="0" spc="-120"/>
              <a:t>UI</a:t>
            </a:r>
            <a:r>
              <a:rPr dirty="0" spc="-215"/>
              <a:t> </a:t>
            </a:r>
            <a:r>
              <a:rPr dirty="0" spc="-10"/>
              <a:t>Updates:</a:t>
            </a:r>
          </a:p>
          <a:p>
            <a:pPr marL="484505" marR="1783080">
              <a:lnSpc>
                <a:spcPct val="117000"/>
              </a:lnSpc>
            </a:pPr>
            <a:r>
              <a:rPr dirty="0"/>
              <a:t>Buttons</a:t>
            </a:r>
            <a:r>
              <a:rPr dirty="0" spc="-190"/>
              <a:t> </a:t>
            </a:r>
            <a:r>
              <a:rPr dirty="0" spc="-50"/>
              <a:t>trigger</a:t>
            </a:r>
            <a:r>
              <a:rPr dirty="0" spc="-185"/>
              <a:t> </a:t>
            </a:r>
            <a:r>
              <a:rPr dirty="0" spc="-10"/>
              <a:t>actions</a:t>
            </a:r>
            <a:r>
              <a:rPr dirty="0" spc="-185"/>
              <a:t> </a:t>
            </a:r>
            <a:r>
              <a:rPr dirty="0" spc="-190"/>
              <a:t>(e.g., </a:t>
            </a:r>
            <a:r>
              <a:rPr dirty="0"/>
              <a:t>"Add</a:t>
            </a:r>
            <a:r>
              <a:rPr dirty="0" spc="-185"/>
              <a:t> </a:t>
            </a:r>
            <a:r>
              <a:rPr dirty="0" spc="-45"/>
              <a:t>Book"</a:t>
            </a:r>
            <a:r>
              <a:rPr dirty="0" spc="-185"/>
              <a:t> </a:t>
            </a:r>
            <a:r>
              <a:rPr dirty="0"/>
              <a:t>opens</a:t>
            </a:r>
            <a:r>
              <a:rPr dirty="0" spc="-190"/>
              <a:t> </a:t>
            </a:r>
            <a:r>
              <a:rPr dirty="0"/>
              <a:t>input</a:t>
            </a:r>
            <a:r>
              <a:rPr dirty="0" spc="-185"/>
              <a:t> </a:t>
            </a:r>
            <a:r>
              <a:rPr dirty="0" spc="-10"/>
              <a:t>dialogs). </a:t>
            </a:r>
            <a:r>
              <a:rPr dirty="0" spc="-20"/>
              <a:t>Display</a:t>
            </a:r>
            <a:r>
              <a:rPr dirty="0" spc="-190"/>
              <a:t> </a:t>
            </a:r>
            <a:r>
              <a:rPr dirty="0" spc="-60"/>
              <a:t>area</a:t>
            </a:r>
            <a:r>
              <a:rPr dirty="0" spc="-190"/>
              <a:t> </a:t>
            </a:r>
            <a:r>
              <a:rPr dirty="0" spc="-35"/>
              <a:t>shows</a:t>
            </a:r>
            <a:r>
              <a:rPr dirty="0" spc="-185"/>
              <a:t> </a:t>
            </a:r>
            <a:r>
              <a:rPr dirty="0" spc="-55"/>
              <a:t>real-</a:t>
            </a:r>
            <a:r>
              <a:rPr dirty="0" spc="-30"/>
              <a:t>time</a:t>
            </a:r>
            <a:r>
              <a:rPr dirty="0" spc="-190"/>
              <a:t> </a:t>
            </a:r>
            <a:r>
              <a:rPr dirty="0" spc="-10"/>
              <a:t>lists</a:t>
            </a:r>
            <a:r>
              <a:rPr dirty="0" spc="-185"/>
              <a:t> </a:t>
            </a:r>
            <a:r>
              <a:rPr dirty="0" spc="55"/>
              <a:t>of</a:t>
            </a:r>
            <a:r>
              <a:rPr dirty="0" spc="-190"/>
              <a:t> </a:t>
            </a:r>
            <a:r>
              <a:rPr dirty="0" spc="-10"/>
              <a:t>books/membrs</a:t>
            </a:r>
          </a:p>
          <a:p>
            <a:pPr>
              <a:lnSpc>
                <a:spcPct val="100000"/>
              </a:lnSpc>
              <a:spcBef>
                <a:spcPts val="844"/>
              </a:spcBef>
            </a:pPr>
          </a:p>
          <a:p>
            <a:pPr marL="252729" indent="-241300">
              <a:lnSpc>
                <a:spcPct val="100000"/>
              </a:lnSpc>
              <a:buSzPct val="83720"/>
              <a:buAutoNum type="arabicPeriod" startAt="4"/>
              <a:tabLst>
                <a:tab pos="252729" algn="l"/>
              </a:tabLst>
            </a:pPr>
            <a:r>
              <a:rPr dirty="0" spc="-20"/>
              <a:t>Basic</a:t>
            </a:r>
            <a:r>
              <a:rPr dirty="0" spc="-180"/>
              <a:t> </a:t>
            </a:r>
            <a:r>
              <a:rPr dirty="0" spc="-10"/>
              <a:t>Security:</a:t>
            </a:r>
          </a:p>
          <a:p>
            <a:pPr marL="484505" marR="3207385">
              <a:lnSpc>
                <a:spcPct val="117000"/>
              </a:lnSpc>
            </a:pPr>
            <a:r>
              <a:rPr dirty="0" spc="-10"/>
              <a:t>Password</a:t>
            </a:r>
            <a:r>
              <a:rPr dirty="0" spc="-160"/>
              <a:t> </a:t>
            </a:r>
            <a:r>
              <a:rPr dirty="0"/>
              <a:t>field</a:t>
            </a:r>
            <a:r>
              <a:rPr dirty="0" spc="-160"/>
              <a:t> </a:t>
            </a:r>
            <a:r>
              <a:rPr dirty="0" spc="-100"/>
              <a:t>masks</a:t>
            </a:r>
            <a:r>
              <a:rPr dirty="0" spc="-165"/>
              <a:t> </a:t>
            </a:r>
            <a:r>
              <a:rPr dirty="0"/>
              <a:t>input</a:t>
            </a:r>
            <a:r>
              <a:rPr dirty="0" spc="-160"/>
              <a:t> </a:t>
            </a:r>
            <a:r>
              <a:rPr dirty="0" spc="-65"/>
              <a:t>(not</a:t>
            </a:r>
            <a:r>
              <a:rPr dirty="0" spc="-160"/>
              <a:t> </a:t>
            </a:r>
            <a:r>
              <a:rPr dirty="0" spc="-20"/>
              <a:t>secure</a:t>
            </a:r>
            <a:r>
              <a:rPr dirty="0" spc="-160"/>
              <a:t> </a:t>
            </a:r>
            <a:r>
              <a:rPr dirty="0" spc="-55"/>
              <a:t>long-</a:t>
            </a:r>
            <a:r>
              <a:rPr dirty="0" spc="-20"/>
              <a:t>term). Blocks</a:t>
            </a:r>
            <a:r>
              <a:rPr dirty="0" spc="-160"/>
              <a:t> </a:t>
            </a:r>
            <a:r>
              <a:rPr dirty="0" spc="-20"/>
              <a:t>empty</a:t>
            </a:r>
            <a:r>
              <a:rPr dirty="0" spc="-155"/>
              <a:t> </a:t>
            </a:r>
            <a:r>
              <a:rPr dirty="0" spc="-10"/>
              <a:t>inputs</a:t>
            </a:r>
            <a:r>
              <a:rPr dirty="0" spc="-155"/>
              <a:t> </a:t>
            </a:r>
            <a:r>
              <a:rPr dirty="0"/>
              <a:t>for</a:t>
            </a:r>
            <a:r>
              <a:rPr dirty="0" spc="-160"/>
              <a:t> </a:t>
            </a:r>
            <a:r>
              <a:rPr dirty="0" spc="-45"/>
              <a:t>book/member</a:t>
            </a:r>
            <a:r>
              <a:rPr dirty="0" spc="-155"/>
              <a:t> </a:t>
            </a:r>
            <a:r>
              <a:rPr dirty="0" spc="-10"/>
              <a:t>creation.</a:t>
            </a:r>
          </a:p>
          <a:p>
            <a:pPr>
              <a:lnSpc>
                <a:spcPct val="100000"/>
              </a:lnSpc>
              <a:spcBef>
                <a:spcPts val="844"/>
              </a:spcBef>
            </a:pPr>
          </a:p>
          <a:p>
            <a:pPr marL="484505">
              <a:lnSpc>
                <a:spcPct val="100000"/>
              </a:lnSpc>
            </a:pPr>
            <a:r>
              <a:rPr dirty="0" spc="-50"/>
              <a:t>Limitation:</a:t>
            </a:r>
            <a:r>
              <a:rPr dirty="0" spc="-185"/>
              <a:t> </a:t>
            </a:r>
            <a:r>
              <a:rPr dirty="0" spc="-45"/>
              <a:t>Data</a:t>
            </a:r>
            <a:r>
              <a:rPr dirty="0" spc="-180"/>
              <a:t> </a:t>
            </a:r>
            <a:r>
              <a:rPr dirty="0" spc="-30"/>
              <a:t>resets</a:t>
            </a:r>
            <a:r>
              <a:rPr dirty="0" spc="-180"/>
              <a:t> </a:t>
            </a:r>
            <a:r>
              <a:rPr dirty="0" spc="-40"/>
              <a:t>when</a:t>
            </a:r>
            <a:r>
              <a:rPr dirty="0" spc="-185"/>
              <a:t> </a:t>
            </a:r>
            <a:r>
              <a:rPr dirty="0" spc="-10"/>
              <a:t>the</a:t>
            </a:r>
            <a:r>
              <a:rPr dirty="0" spc="-180"/>
              <a:t> </a:t>
            </a:r>
            <a:r>
              <a:rPr dirty="0"/>
              <a:t>app</a:t>
            </a:r>
            <a:r>
              <a:rPr dirty="0" spc="-180"/>
              <a:t> </a:t>
            </a:r>
            <a:r>
              <a:rPr dirty="0" spc="-10"/>
              <a:t>closes.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01725" y="1722995"/>
            <a:ext cx="8358505" cy="949960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6050" spc="310"/>
              <a:t>Background</a:t>
            </a:r>
            <a:r>
              <a:rPr dirty="0" sz="6050" spc="-335"/>
              <a:t> </a:t>
            </a:r>
            <a:r>
              <a:rPr dirty="0" sz="6050" spc="320"/>
              <a:t>Processes</a:t>
            </a:r>
            <a:endParaRPr sz="60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9425" y="5978840"/>
            <a:ext cx="6038850" cy="301942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8700" y="2131380"/>
            <a:ext cx="4772024" cy="228600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46952" y="0"/>
            <a:ext cx="4591049" cy="7343774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7612450" y="0"/>
            <a:ext cx="10572115" cy="8743950"/>
            <a:chOff x="7612450" y="0"/>
            <a:chExt cx="10572115" cy="8743950"/>
          </a:xfrm>
        </p:grpSpPr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593194" y="0"/>
              <a:ext cx="4591049" cy="7148111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12450" y="1028700"/>
              <a:ext cx="10172700" cy="7715249"/>
            </a:xfrm>
            <a:prstGeom prst="rect">
              <a:avLst/>
            </a:prstGeom>
          </p:spPr>
        </p:pic>
      </p:grpSp>
      <p:grpSp>
        <p:nvGrpSpPr>
          <p:cNvPr id="8" name="object 8" descr=""/>
          <p:cNvGrpSpPr/>
          <p:nvPr/>
        </p:nvGrpSpPr>
        <p:grpSpPr>
          <a:xfrm>
            <a:off x="710635" y="5048250"/>
            <a:ext cx="6492240" cy="152400"/>
            <a:chOff x="710635" y="5048250"/>
            <a:chExt cx="6492240" cy="152400"/>
          </a:xfrm>
        </p:grpSpPr>
        <p:sp>
          <p:nvSpPr>
            <p:cNvPr id="9" name="object 9" descr=""/>
            <p:cNvSpPr/>
            <p:nvPr/>
          </p:nvSpPr>
          <p:spPr>
            <a:xfrm>
              <a:off x="710635" y="5124449"/>
              <a:ext cx="6473190" cy="0"/>
            </a:xfrm>
            <a:custGeom>
              <a:avLst/>
              <a:gdLst/>
              <a:ahLst/>
              <a:cxnLst/>
              <a:rect l="l" t="t" r="r" b="b"/>
              <a:pathLst>
                <a:path w="6473190" h="0">
                  <a:moveTo>
                    <a:pt x="0" y="0"/>
                  </a:moveTo>
                  <a:lnTo>
                    <a:pt x="6473189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7107625" y="5067299"/>
              <a:ext cx="76200" cy="114300"/>
            </a:xfrm>
            <a:custGeom>
              <a:avLst/>
              <a:gdLst/>
              <a:ahLst/>
              <a:cxnLst/>
              <a:rect l="l" t="t" r="r" b="b"/>
              <a:pathLst>
                <a:path w="76200" h="114300">
                  <a:moveTo>
                    <a:pt x="0" y="0"/>
                  </a:moveTo>
                  <a:lnTo>
                    <a:pt x="76199" y="57149"/>
                  </a:lnTo>
                  <a:lnTo>
                    <a:pt x="0" y="114299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1" name="object 11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187288" y="0"/>
            <a:ext cx="100711" cy="7148111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9001737"/>
            <a:ext cx="18287999" cy="1285262"/>
          </a:xfrm>
          <a:prstGeom prst="rect">
            <a:avLst/>
          </a:prstGeom>
        </p:spPr>
      </p:pic>
      <p:sp>
        <p:nvSpPr>
          <p:cNvPr id="13" name="object 13" descr=""/>
          <p:cNvSpPr/>
          <p:nvPr/>
        </p:nvSpPr>
        <p:spPr>
          <a:xfrm>
            <a:off x="1028699" y="348793"/>
            <a:ext cx="5156835" cy="1517650"/>
          </a:xfrm>
          <a:custGeom>
            <a:avLst/>
            <a:gdLst/>
            <a:ahLst/>
            <a:cxnLst/>
            <a:rect l="l" t="t" r="r" b="b"/>
            <a:pathLst>
              <a:path w="5156835" h="1517650">
                <a:moveTo>
                  <a:pt x="4480748" y="1517383"/>
                </a:moveTo>
                <a:lnTo>
                  <a:pt x="676275" y="1517383"/>
                </a:lnTo>
                <a:lnTo>
                  <a:pt x="627569" y="1515628"/>
                </a:lnTo>
                <a:lnTo>
                  <a:pt x="579398" y="1510411"/>
                </a:lnTo>
                <a:lnTo>
                  <a:pt x="531933" y="1501802"/>
                </a:lnTo>
                <a:lnTo>
                  <a:pt x="485344" y="1489872"/>
                </a:lnTo>
                <a:lnTo>
                  <a:pt x="439801" y="1474691"/>
                </a:lnTo>
                <a:lnTo>
                  <a:pt x="395475" y="1456331"/>
                </a:lnTo>
                <a:lnTo>
                  <a:pt x="352538" y="1434862"/>
                </a:lnTo>
                <a:lnTo>
                  <a:pt x="311158" y="1410354"/>
                </a:lnTo>
                <a:lnTo>
                  <a:pt x="271508" y="1382878"/>
                </a:lnTo>
                <a:lnTo>
                  <a:pt x="233757" y="1352506"/>
                </a:lnTo>
                <a:lnTo>
                  <a:pt x="198076" y="1319306"/>
                </a:lnTo>
                <a:lnTo>
                  <a:pt x="164877" y="1283625"/>
                </a:lnTo>
                <a:lnTo>
                  <a:pt x="134504" y="1245874"/>
                </a:lnTo>
                <a:lnTo>
                  <a:pt x="107028" y="1206224"/>
                </a:lnTo>
                <a:lnTo>
                  <a:pt x="82520" y="1164845"/>
                </a:lnTo>
                <a:lnTo>
                  <a:pt x="61051" y="1121907"/>
                </a:lnTo>
                <a:lnTo>
                  <a:pt x="42691" y="1077581"/>
                </a:lnTo>
                <a:lnTo>
                  <a:pt x="27510" y="1032039"/>
                </a:lnTo>
                <a:lnTo>
                  <a:pt x="15580" y="985449"/>
                </a:lnTo>
                <a:lnTo>
                  <a:pt x="6971" y="937984"/>
                </a:lnTo>
                <a:lnTo>
                  <a:pt x="1754" y="889813"/>
                </a:lnTo>
                <a:lnTo>
                  <a:pt x="0" y="841108"/>
                </a:lnTo>
                <a:lnTo>
                  <a:pt x="0" y="676274"/>
                </a:lnTo>
                <a:lnTo>
                  <a:pt x="1754" y="627569"/>
                </a:lnTo>
                <a:lnTo>
                  <a:pt x="6971" y="579398"/>
                </a:lnTo>
                <a:lnTo>
                  <a:pt x="15580" y="531933"/>
                </a:lnTo>
                <a:lnTo>
                  <a:pt x="27510" y="485344"/>
                </a:lnTo>
                <a:lnTo>
                  <a:pt x="42691" y="439801"/>
                </a:lnTo>
                <a:lnTo>
                  <a:pt x="61051" y="395475"/>
                </a:lnTo>
                <a:lnTo>
                  <a:pt x="82520" y="352538"/>
                </a:lnTo>
                <a:lnTo>
                  <a:pt x="107028" y="311158"/>
                </a:lnTo>
                <a:lnTo>
                  <a:pt x="134504" y="271508"/>
                </a:lnTo>
                <a:lnTo>
                  <a:pt x="164877" y="233757"/>
                </a:lnTo>
                <a:lnTo>
                  <a:pt x="198076" y="198076"/>
                </a:lnTo>
                <a:lnTo>
                  <a:pt x="233757" y="164877"/>
                </a:lnTo>
                <a:lnTo>
                  <a:pt x="271508" y="134504"/>
                </a:lnTo>
                <a:lnTo>
                  <a:pt x="311158" y="107028"/>
                </a:lnTo>
                <a:lnTo>
                  <a:pt x="352538" y="82520"/>
                </a:lnTo>
                <a:lnTo>
                  <a:pt x="395475" y="61051"/>
                </a:lnTo>
                <a:lnTo>
                  <a:pt x="439801" y="42691"/>
                </a:lnTo>
                <a:lnTo>
                  <a:pt x="485344" y="27510"/>
                </a:lnTo>
                <a:lnTo>
                  <a:pt x="531933" y="15580"/>
                </a:lnTo>
                <a:lnTo>
                  <a:pt x="579398" y="6971"/>
                </a:lnTo>
                <a:lnTo>
                  <a:pt x="627569" y="1754"/>
                </a:lnTo>
                <a:lnTo>
                  <a:pt x="676275" y="0"/>
                </a:lnTo>
                <a:lnTo>
                  <a:pt x="4480748" y="0"/>
                </a:lnTo>
                <a:lnTo>
                  <a:pt x="4529454" y="1754"/>
                </a:lnTo>
                <a:lnTo>
                  <a:pt x="4577625" y="6971"/>
                </a:lnTo>
                <a:lnTo>
                  <a:pt x="4625090" y="15580"/>
                </a:lnTo>
                <a:lnTo>
                  <a:pt x="4671679" y="27510"/>
                </a:lnTo>
                <a:lnTo>
                  <a:pt x="4717222" y="42691"/>
                </a:lnTo>
                <a:lnTo>
                  <a:pt x="4761548" y="61051"/>
                </a:lnTo>
                <a:lnTo>
                  <a:pt x="4804485" y="82520"/>
                </a:lnTo>
                <a:lnTo>
                  <a:pt x="4845865" y="107028"/>
                </a:lnTo>
                <a:lnTo>
                  <a:pt x="4885515" y="134504"/>
                </a:lnTo>
                <a:lnTo>
                  <a:pt x="4923266" y="164877"/>
                </a:lnTo>
                <a:lnTo>
                  <a:pt x="4958947" y="198076"/>
                </a:lnTo>
                <a:lnTo>
                  <a:pt x="4992146" y="233757"/>
                </a:lnTo>
                <a:lnTo>
                  <a:pt x="5022519" y="271508"/>
                </a:lnTo>
                <a:lnTo>
                  <a:pt x="5049995" y="311158"/>
                </a:lnTo>
                <a:lnTo>
                  <a:pt x="5074502" y="352538"/>
                </a:lnTo>
                <a:lnTo>
                  <a:pt x="5095972" y="395475"/>
                </a:lnTo>
                <a:lnTo>
                  <a:pt x="5114332" y="439801"/>
                </a:lnTo>
                <a:lnTo>
                  <a:pt x="5129512" y="485344"/>
                </a:lnTo>
                <a:lnTo>
                  <a:pt x="5141442" y="531933"/>
                </a:lnTo>
                <a:lnTo>
                  <a:pt x="5150051" y="579398"/>
                </a:lnTo>
                <a:lnTo>
                  <a:pt x="5155268" y="627569"/>
                </a:lnTo>
                <a:lnTo>
                  <a:pt x="5156731" y="668167"/>
                </a:lnTo>
                <a:lnTo>
                  <a:pt x="5156731" y="849215"/>
                </a:lnTo>
                <a:lnTo>
                  <a:pt x="5155268" y="889813"/>
                </a:lnTo>
                <a:lnTo>
                  <a:pt x="5150051" y="937984"/>
                </a:lnTo>
                <a:lnTo>
                  <a:pt x="5141442" y="985449"/>
                </a:lnTo>
                <a:lnTo>
                  <a:pt x="5129512" y="1032039"/>
                </a:lnTo>
                <a:lnTo>
                  <a:pt x="5114332" y="1077581"/>
                </a:lnTo>
                <a:lnTo>
                  <a:pt x="5095972" y="1121907"/>
                </a:lnTo>
                <a:lnTo>
                  <a:pt x="5074502" y="1164845"/>
                </a:lnTo>
                <a:lnTo>
                  <a:pt x="5049995" y="1206224"/>
                </a:lnTo>
                <a:lnTo>
                  <a:pt x="5022519" y="1245874"/>
                </a:lnTo>
                <a:lnTo>
                  <a:pt x="4992146" y="1283625"/>
                </a:lnTo>
                <a:lnTo>
                  <a:pt x="4958947" y="1319306"/>
                </a:lnTo>
                <a:lnTo>
                  <a:pt x="4923266" y="1352506"/>
                </a:lnTo>
                <a:lnTo>
                  <a:pt x="4885515" y="1382878"/>
                </a:lnTo>
                <a:lnTo>
                  <a:pt x="4845865" y="1410354"/>
                </a:lnTo>
                <a:lnTo>
                  <a:pt x="4804485" y="1434862"/>
                </a:lnTo>
                <a:lnTo>
                  <a:pt x="4761548" y="1456331"/>
                </a:lnTo>
                <a:lnTo>
                  <a:pt x="4717222" y="1474691"/>
                </a:lnTo>
                <a:lnTo>
                  <a:pt x="4671679" y="1489872"/>
                </a:lnTo>
                <a:lnTo>
                  <a:pt x="4625090" y="1501802"/>
                </a:lnTo>
                <a:lnTo>
                  <a:pt x="4577625" y="1510411"/>
                </a:lnTo>
                <a:lnTo>
                  <a:pt x="4529454" y="1515628"/>
                </a:lnTo>
                <a:lnTo>
                  <a:pt x="4480748" y="15173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462608" y="599580"/>
            <a:ext cx="189992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60">
                <a:solidFill>
                  <a:srgbClr val="000000"/>
                </a:solidFill>
                <a:latin typeface="Verdana"/>
                <a:cs typeface="Verdana"/>
              </a:rPr>
              <a:t>login</a:t>
            </a:r>
            <a:r>
              <a:rPr dirty="0" sz="3000" spc="-28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dirty="0" sz="3000" spc="-70">
                <a:solidFill>
                  <a:srgbClr val="000000"/>
                </a:solidFill>
                <a:latin typeface="Verdana"/>
                <a:cs typeface="Verdana"/>
              </a:rPr>
              <a:t>page</a:t>
            </a:r>
            <a:endParaRPr sz="3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66213" y="2076422"/>
            <a:ext cx="7258049" cy="324802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2750" y="2091770"/>
            <a:ext cx="7038974" cy="3233552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6245" y="6251021"/>
            <a:ext cx="15754349" cy="3400424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1388179" y="348793"/>
            <a:ext cx="4616450" cy="1360170"/>
          </a:xfrm>
          <a:custGeom>
            <a:avLst/>
            <a:gdLst/>
            <a:ahLst/>
            <a:cxnLst/>
            <a:rect l="l" t="t" r="r" b="b"/>
            <a:pathLst>
              <a:path w="4616450" h="1360170">
                <a:moveTo>
                  <a:pt x="3940507" y="1359812"/>
                </a:moveTo>
                <a:lnTo>
                  <a:pt x="676275" y="1359812"/>
                </a:lnTo>
                <a:lnTo>
                  <a:pt x="627569" y="1358058"/>
                </a:lnTo>
                <a:lnTo>
                  <a:pt x="579398" y="1352840"/>
                </a:lnTo>
                <a:lnTo>
                  <a:pt x="531933" y="1344232"/>
                </a:lnTo>
                <a:lnTo>
                  <a:pt x="485344" y="1332302"/>
                </a:lnTo>
                <a:lnTo>
                  <a:pt x="439801" y="1317121"/>
                </a:lnTo>
                <a:lnTo>
                  <a:pt x="395475" y="1298761"/>
                </a:lnTo>
                <a:lnTo>
                  <a:pt x="352538" y="1277291"/>
                </a:lnTo>
                <a:lnTo>
                  <a:pt x="311158" y="1252784"/>
                </a:lnTo>
                <a:lnTo>
                  <a:pt x="271508" y="1225308"/>
                </a:lnTo>
                <a:lnTo>
                  <a:pt x="233757" y="1194935"/>
                </a:lnTo>
                <a:lnTo>
                  <a:pt x="198076" y="1161736"/>
                </a:lnTo>
                <a:lnTo>
                  <a:pt x="164877" y="1126055"/>
                </a:lnTo>
                <a:lnTo>
                  <a:pt x="134504" y="1088304"/>
                </a:lnTo>
                <a:lnTo>
                  <a:pt x="107028" y="1048654"/>
                </a:lnTo>
                <a:lnTo>
                  <a:pt x="82520" y="1007274"/>
                </a:lnTo>
                <a:lnTo>
                  <a:pt x="61051" y="964337"/>
                </a:lnTo>
                <a:lnTo>
                  <a:pt x="42691" y="920011"/>
                </a:lnTo>
                <a:lnTo>
                  <a:pt x="27510" y="874468"/>
                </a:lnTo>
                <a:lnTo>
                  <a:pt x="15580" y="827879"/>
                </a:lnTo>
                <a:lnTo>
                  <a:pt x="6971" y="780414"/>
                </a:lnTo>
                <a:lnTo>
                  <a:pt x="1754" y="732243"/>
                </a:lnTo>
                <a:lnTo>
                  <a:pt x="0" y="683537"/>
                </a:lnTo>
                <a:lnTo>
                  <a:pt x="0" y="676275"/>
                </a:lnTo>
                <a:lnTo>
                  <a:pt x="1754" y="627569"/>
                </a:lnTo>
                <a:lnTo>
                  <a:pt x="6971" y="579398"/>
                </a:lnTo>
                <a:lnTo>
                  <a:pt x="15580" y="531933"/>
                </a:lnTo>
                <a:lnTo>
                  <a:pt x="27510" y="485344"/>
                </a:lnTo>
                <a:lnTo>
                  <a:pt x="42691" y="439801"/>
                </a:lnTo>
                <a:lnTo>
                  <a:pt x="61051" y="395475"/>
                </a:lnTo>
                <a:lnTo>
                  <a:pt x="82520" y="352538"/>
                </a:lnTo>
                <a:lnTo>
                  <a:pt x="107028" y="311158"/>
                </a:lnTo>
                <a:lnTo>
                  <a:pt x="134504" y="271508"/>
                </a:lnTo>
                <a:lnTo>
                  <a:pt x="164877" y="233757"/>
                </a:lnTo>
                <a:lnTo>
                  <a:pt x="198076" y="198076"/>
                </a:lnTo>
                <a:lnTo>
                  <a:pt x="233757" y="164877"/>
                </a:lnTo>
                <a:lnTo>
                  <a:pt x="271508" y="134504"/>
                </a:lnTo>
                <a:lnTo>
                  <a:pt x="311158" y="107028"/>
                </a:lnTo>
                <a:lnTo>
                  <a:pt x="352538" y="82520"/>
                </a:lnTo>
                <a:lnTo>
                  <a:pt x="395475" y="61051"/>
                </a:lnTo>
                <a:lnTo>
                  <a:pt x="439801" y="42691"/>
                </a:lnTo>
                <a:lnTo>
                  <a:pt x="485344" y="27510"/>
                </a:lnTo>
                <a:lnTo>
                  <a:pt x="531933" y="15580"/>
                </a:lnTo>
                <a:lnTo>
                  <a:pt x="579398" y="6971"/>
                </a:lnTo>
                <a:lnTo>
                  <a:pt x="627569" y="1754"/>
                </a:lnTo>
                <a:lnTo>
                  <a:pt x="676275" y="0"/>
                </a:lnTo>
                <a:lnTo>
                  <a:pt x="3940507" y="0"/>
                </a:lnTo>
                <a:lnTo>
                  <a:pt x="3989213" y="1754"/>
                </a:lnTo>
                <a:lnTo>
                  <a:pt x="4037384" y="6971"/>
                </a:lnTo>
                <a:lnTo>
                  <a:pt x="4084849" y="15580"/>
                </a:lnTo>
                <a:lnTo>
                  <a:pt x="4131438" y="27510"/>
                </a:lnTo>
                <a:lnTo>
                  <a:pt x="4176981" y="42691"/>
                </a:lnTo>
                <a:lnTo>
                  <a:pt x="4221307" y="61051"/>
                </a:lnTo>
                <a:lnTo>
                  <a:pt x="4264244" y="82520"/>
                </a:lnTo>
                <a:lnTo>
                  <a:pt x="4305624" y="107028"/>
                </a:lnTo>
                <a:lnTo>
                  <a:pt x="4345274" y="134504"/>
                </a:lnTo>
                <a:lnTo>
                  <a:pt x="4383025" y="164877"/>
                </a:lnTo>
                <a:lnTo>
                  <a:pt x="4418706" y="198076"/>
                </a:lnTo>
                <a:lnTo>
                  <a:pt x="4451905" y="233757"/>
                </a:lnTo>
                <a:lnTo>
                  <a:pt x="4482278" y="271508"/>
                </a:lnTo>
                <a:lnTo>
                  <a:pt x="4509754" y="311158"/>
                </a:lnTo>
                <a:lnTo>
                  <a:pt x="4534262" y="352538"/>
                </a:lnTo>
                <a:lnTo>
                  <a:pt x="4555731" y="395475"/>
                </a:lnTo>
                <a:lnTo>
                  <a:pt x="4574091" y="439801"/>
                </a:lnTo>
                <a:lnTo>
                  <a:pt x="4589271" y="485344"/>
                </a:lnTo>
                <a:lnTo>
                  <a:pt x="4601201" y="531933"/>
                </a:lnTo>
                <a:lnTo>
                  <a:pt x="4609810" y="579398"/>
                </a:lnTo>
                <a:lnTo>
                  <a:pt x="4615027" y="627569"/>
                </a:lnTo>
                <a:lnTo>
                  <a:pt x="4615927" y="652527"/>
                </a:lnTo>
                <a:lnTo>
                  <a:pt x="4615927" y="707285"/>
                </a:lnTo>
                <a:lnTo>
                  <a:pt x="4609810" y="780414"/>
                </a:lnTo>
                <a:lnTo>
                  <a:pt x="4601201" y="827879"/>
                </a:lnTo>
                <a:lnTo>
                  <a:pt x="4589271" y="874468"/>
                </a:lnTo>
                <a:lnTo>
                  <a:pt x="4574091" y="920011"/>
                </a:lnTo>
                <a:lnTo>
                  <a:pt x="4555731" y="964337"/>
                </a:lnTo>
                <a:lnTo>
                  <a:pt x="4534262" y="1007274"/>
                </a:lnTo>
                <a:lnTo>
                  <a:pt x="4509754" y="1048654"/>
                </a:lnTo>
                <a:lnTo>
                  <a:pt x="4482278" y="1088304"/>
                </a:lnTo>
                <a:lnTo>
                  <a:pt x="4451905" y="1126055"/>
                </a:lnTo>
                <a:lnTo>
                  <a:pt x="4418706" y="1161736"/>
                </a:lnTo>
                <a:lnTo>
                  <a:pt x="4383025" y="1194935"/>
                </a:lnTo>
                <a:lnTo>
                  <a:pt x="4345274" y="1225308"/>
                </a:lnTo>
                <a:lnTo>
                  <a:pt x="4305624" y="1252784"/>
                </a:lnTo>
                <a:lnTo>
                  <a:pt x="4264244" y="1277291"/>
                </a:lnTo>
                <a:lnTo>
                  <a:pt x="4221307" y="1298761"/>
                </a:lnTo>
                <a:lnTo>
                  <a:pt x="4176981" y="1317121"/>
                </a:lnTo>
                <a:lnTo>
                  <a:pt x="4131438" y="1332302"/>
                </a:lnTo>
                <a:lnTo>
                  <a:pt x="4084849" y="1344232"/>
                </a:lnTo>
                <a:lnTo>
                  <a:pt x="4037384" y="1352840"/>
                </a:lnTo>
                <a:lnTo>
                  <a:pt x="3989213" y="1358058"/>
                </a:lnTo>
                <a:lnTo>
                  <a:pt x="3940507" y="13598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2091" rIns="0" bIns="0" rtlCol="0" vert="horz">
            <a:spAutoFit/>
          </a:bodyPr>
          <a:lstStyle/>
          <a:p>
            <a:pPr marL="629920">
              <a:lnSpc>
                <a:spcPct val="100000"/>
              </a:lnSpc>
              <a:spcBef>
                <a:spcPts val="114"/>
              </a:spcBef>
            </a:pPr>
            <a:r>
              <a:rPr dirty="0" sz="3850" spc="315">
                <a:solidFill>
                  <a:srgbClr val="9D5E2A"/>
                </a:solidFill>
              </a:rPr>
              <a:t>Add</a:t>
            </a:r>
            <a:r>
              <a:rPr dirty="0" sz="3850" spc="-220">
                <a:solidFill>
                  <a:srgbClr val="9D5E2A"/>
                </a:solidFill>
              </a:rPr>
              <a:t> </a:t>
            </a:r>
            <a:r>
              <a:rPr dirty="0" sz="3850" spc="180">
                <a:solidFill>
                  <a:srgbClr val="9D5E2A"/>
                </a:solidFill>
              </a:rPr>
              <a:t>Book</a:t>
            </a:r>
            <a:endParaRPr sz="38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9D5E2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9575" y="891401"/>
            <a:ext cx="11296649" cy="424814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32532" y="5306387"/>
            <a:ext cx="11610973" cy="4400549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12463118" y="1582308"/>
            <a:ext cx="3942079" cy="3138170"/>
          </a:xfrm>
          <a:custGeom>
            <a:avLst/>
            <a:gdLst/>
            <a:ahLst/>
            <a:cxnLst/>
            <a:rect l="l" t="t" r="r" b="b"/>
            <a:pathLst>
              <a:path w="3942080" h="3138170">
                <a:moveTo>
                  <a:pt x="3265207" y="3138105"/>
                </a:moveTo>
                <a:lnTo>
                  <a:pt x="676274" y="3138105"/>
                </a:lnTo>
                <a:lnTo>
                  <a:pt x="627569" y="3136351"/>
                </a:lnTo>
                <a:lnTo>
                  <a:pt x="579398" y="3131133"/>
                </a:lnTo>
                <a:lnTo>
                  <a:pt x="531933" y="3122524"/>
                </a:lnTo>
                <a:lnTo>
                  <a:pt x="485344" y="3110594"/>
                </a:lnTo>
                <a:lnTo>
                  <a:pt x="439801" y="3095414"/>
                </a:lnTo>
                <a:lnTo>
                  <a:pt x="395475" y="3077054"/>
                </a:lnTo>
                <a:lnTo>
                  <a:pt x="352538" y="3055584"/>
                </a:lnTo>
                <a:lnTo>
                  <a:pt x="311158" y="3031076"/>
                </a:lnTo>
                <a:lnTo>
                  <a:pt x="271508" y="3003601"/>
                </a:lnTo>
                <a:lnTo>
                  <a:pt x="233757" y="2973228"/>
                </a:lnTo>
                <a:lnTo>
                  <a:pt x="198076" y="2940029"/>
                </a:lnTo>
                <a:lnTo>
                  <a:pt x="164877" y="2904348"/>
                </a:lnTo>
                <a:lnTo>
                  <a:pt x="134504" y="2866597"/>
                </a:lnTo>
                <a:lnTo>
                  <a:pt x="107028" y="2826947"/>
                </a:lnTo>
                <a:lnTo>
                  <a:pt x="82520" y="2785567"/>
                </a:lnTo>
                <a:lnTo>
                  <a:pt x="61051" y="2742629"/>
                </a:lnTo>
                <a:lnTo>
                  <a:pt x="42691" y="2698304"/>
                </a:lnTo>
                <a:lnTo>
                  <a:pt x="27510" y="2652761"/>
                </a:lnTo>
                <a:lnTo>
                  <a:pt x="15580" y="2606172"/>
                </a:lnTo>
                <a:lnTo>
                  <a:pt x="6971" y="2558707"/>
                </a:lnTo>
                <a:lnTo>
                  <a:pt x="1754" y="2510536"/>
                </a:lnTo>
                <a:lnTo>
                  <a:pt x="0" y="2461830"/>
                </a:lnTo>
                <a:lnTo>
                  <a:pt x="0" y="676274"/>
                </a:lnTo>
                <a:lnTo>
                  <a:pt x="1754" y="627569"/>
                </a:lnTo>
                <a:lnTo>
                  <a:pt x="6971" y="579398"/>
                </a:lnTo>
                <a:lnTo>
                  <a:pt x="15580" y="531933"/>
                </a:lnTo>
                <a:lnTo>
                  <a:pt x="27510" y="485344"/>
                </a:lnTo>
                <a:lnTo>
                  <a:pt x="42691" y="439801"/>
                </a:lnTo>
                <a:lnTo>
                  <a:pt x="61051" y="395475"/>
                </a:lnTo>
                <a:lnTo>
                  <a:pt x="82520" y="352538"/>
                </a:lnTo>
                <a:lnTo>
                  <a:pt x="107028" y="311158"/>
                </a:lnTo>
                <a:lnTo>
                  <a:pt x="134504" y="271508"/>
                </a:lnTo>
                <a:lnTo>
                  <a:pt x="164877" y="233757"/>
                </a:lnTo>
                <a:lnTo>
                  <a:pt x="198076" y="198076"/>
                </a:lnTo>
                <a:lnTo>
                  <a:pt x="233757" y="164877"/>
                </a:lnTo>
                <a:lnTo>
                  <a:pt x="271508" y="134504"/>
                </a:lnTo>
                <a:lnTo>
                  <a:pt x="311158" y="107028"/>
                </a:lnTo>
                <a:lnTo>
                  <a:pt x="352538" y="82520"/>
                </a:lnTo>
                <a:lnTo>
                  <a:pt x="395475" y="61051"/>
                </a:lnTo>
                <a:lnTo>
                  <a:pt x="439801" y="42691"/>
                </a:lnTo>
                <a:lnTo>
                  <a:pt x="485344" y="27510"/>
                </a:lnTo>
                <a:lnTo>
                  <a:pt x="531933" y="15580"/>
                </a:lnTo>
                <a:lnTo>
                  <a:pt x="579398" y="6971"/>
                </a:lnTo>
                <a:lnTo>
                  <a:pt x="627569" y="1754"/>
                </a:lnTo>
                <a:lnTo>
                  <a:pt x="676274" y="0"/>
                </a:lnTo>
                <a:lnTo>
                  <a:pt x="3265207" y="0"/>
                </a:lnTo>
                <a:lnTo>
                  <a:pt x="3313912" y="1754"/>
                </a:lnTo>
                <a:lnTo>
                  <a:pt x="3362083" y="6971"/>
                </a:lnTo>
                <a:lnTo>
                  <a:pt x="3409548" y="15580"/>
                </a:lnTo>
                <a:lnTo>
                  <a:pt x="3456137" y="27510"/>
                </a:lnTo>
                <a:lnTo>
                  <a:pt x="3501680" y="42691"/>
                </a:lnTo>
                <a:lnTo>
                  <a:pt x="3546005" y="61051"/>
                </a:lnTo>
                <a:lnTo>
                  <a:pt x="3588943" y="82520"/>
                </a:lnTo>
                <a:lnTo>
                  <a:pt x="3630322" y="107028"/>
                </a:lnTo>
                <a:lnTo>
                  <a:pt x="3669973" y="134504"/>
                </a:lnTo>
                <a:lnTo>
                  <a:pt x="3707724" y="164877"/>
                </a:lnTo>
                <a:lnTo>
                  <a:pt x="3743405" y="198076"/>
                </a:lnTo>
                <a:lnTo>
                  <a:pt x="3776604" y="233757"/>
                </a:lnTo>
                <a:lnTo>
                  <a:pt x="3806976" y="271508"/>
                </a:lnTo>
                <a:lnTo>
                  <a:pt x="3834452" y="311158"/>
                </a:lnTo>
                <a:lnTo>
                  <a:pt x="3858959" y="352538"/>
                </a:lnTo>
                <a:lnTo>
                  <a:pt x="3880429" y="395475"/>
                </a:lnTo>
                <a:lnTo>
                  <a:pt x="3898789" y="439801"/>
                </a:lnTo>
                <a:lnTo>
                  <a:pt x="3913969" y="485344"/>
                </a:lnTo>
                <a:lnTo>
                  <a:pt x="3925899" y="531933"/>
                </a:lnTo>
                <a:lnTo>
                  <a:pt x="3934508" y="579398"/>
                </a:lnTo>
                <a:lnTo>
                  <a:pt x="3939725" y="627569"/>
                </a:lnTo>
                <a:lnTo>
                  <a:pt x="3941480" y="676274"/>
                </a:lnTo>
                <a:lnTo>
                  <a:pt x="3941480" y="2461830"/>
                </a:lnTo>
                <a:lnTo>
                  <a:pt x="3939725" y="2510536"/>
                </a:lnTo>
                <a:lnTo>
                  <a:pt x="3934508" y="2558707"/>
                </a:lnTo>
                <a:lnTo>
                  <a:pt x="3925899" y="2606172"/>
                </a:lnTo>
                <a:lnTo>
                  <a:pt x="3913969" y="2652761"/>
                </a:lnTo>
                <a:lnTo>
                  <a:pt x="3898789" y="2698304"/>
                </a:lnTo>
                <a:lnTo>
                  <a:pt x="3880429" y="2742629"/>
                </a:lnTo>
                <a:lnTo>
                  <a:pt x="3858959" y="2785567"/>
                </a:lnTo>
                <a:lnTo>
                  <a:pt x="3834452" y="2826947"/>
                </a:lnTo>
                <a:lnTo>
                  <a:pt x="3806976" y="2866597"/>
                </a:lnTo>
                <a:lnTo>
                  <a:pt x="3776604" y="2904348"/>
                </a:lnTo>
                <a:lnTo>
                  <a:pt x="3743405" y="2940029"/>
                </a:lnTo>
                <a:lnTo>
                  <a:pt x="3707724" y="2973228"/>
                </a:lnTo>
                <a:lnTo>
                  <a:pt x="3669973" y="3003601"/>
                </a:lnTo>
                <a:lnTo>
                  <a:pt x="3630322" y="3031076"/>
                </a:lnTo>
                <a:lnTo>
                  <a:pt x="3588943" y="3055584"/>
                </a:lnTo>
                <a:lnTo>
                  <a:pt x="3546005" y="3077054"/>
                </a:lnTo>
                <a:lnTo>
                  <a:pt x="3501680" y="3095414"/>
                </a:lnTo>
                <a:lnTo>
                  <a:pt x="3456137" y="3110594"/>
                </a:lnTo>
                <a:lnTo>
                  <a:pt x="3409548" y="3122524"/>
                </a:lnTo>
                <a:lnTo>
                  <a:pt x="3362083" y="3131133"/>
                </a:lnTo>
                <a:lnTo>
                  <a:pt x="3313912" y="3136351"/>
                </a:lnTo>
                <a:lnTo>
                  <a:pt x="3265207" y="3138105"/>
                </a:lnTo>
                <a:close/>
              </a:path>
            </a:pathLst>
          </a:custGeom>
          <a:solidFill>
            <a:srgbClr val="E4E1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3010756" y="3789564"/>
            <a:ext cx="2846705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35">
                <a:latin typeface="Verdana"/>
                <a:cs typeface="Verdana"/>
              </a:rPr>
              <a:t>Flow</a:t>
            </a:r>
            <a:r>
              <a:rPr dirty="0" sz="3400" spc="-340">
                <a:latin typeface="Verdana"/>
                <a:cs typeface="Verdana"/>
              </a:rPr>
              <a:t> </a:t>
            </a:r>
            <a:r>
              <a:rPr dirty="0" sz="3400" spc="-110">
                <a:latin typeface="Verdana"/>
                <a:cs typeface="Verdana"/>
              </a:rPr>
              <a:t>Diagram</a:t>
            </a:r>
            <a:endParaRPr sz="3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820678" y="1992658"/>
            <a:ext cx="1120775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20">
                <a:latin typeface="Verdana"/>
                <a:cs typeface="Verdana"/>
              </a:rPr>
              <a:t>Code</a:t>
            </a:r>
            <a:endParaRPr sz="3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727" y="5543550"/>
            <a:ext cx="9744074" cy="447674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3639" y="2257050"/>
            <a:ext cx="5895974" cy="2886074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1748339" y="591867"/>
            <a:ext cx="4434840" cy="1270000"/>
          </a:xfrm>
          <a:custGeom>
            <a:avLst/>
            <a:gdLst/>
            <a:ahLst/>
            <a:cxnLst/>
            <a:rect l="l" t="t" r="r" b="b"/>
            <a:pathLst>
              <a:path w="4434840" h="1270000">
                <a:moveTo>
                  <a:pt x="3801815" y="1269772"/>
                </a:moveTo>
                <a:lnTo>
                  <a:pt x="634886" y="1269772"/>
                </a:lnTo>
                <a:lnTo>
                  <a:pt x="584614" y="1267780"/>
                </a:lnTo>
                <a:lnTo>
                  <a:pt x="534968" y="1261863"/>
                </a:lnTo>
                <a:lnTo>
                  <a:pt x="486163" y="1252109"/>
                </a:lnTo>
                <a:lnTo>
                  <a:pt x="438411" y="1238607"/>
                </a:lnTo>
                <a:lnTo>
                  <a:pt x="391925" y="1221444"/>
                </a:lnTo>
                <a:lnTo>
                  <a:pt x="346919" y="1200710"/>
                </a:lnTo>
                <a:lnTo>
                  <a:pt x="303606" y="1176492"/>
                </a:lnTo>
                <a:lnTo>
                  <a:pt x="262198" y="1148878"/>
                </a:lnTo>
                <a:lnTo>
                  <a:pt x="222910" y="1117958"/>
                </a:lnTo>
                <a:lnTo>
                  <a:pt x="185953" y="1083818"/>
                </a:lnTo>
                <a:lnTo>
                  <a:pt x="151814" y="1046862"/>
                </a:lnTo>
                <a:lnTo>
                  <a:pt x="120894" y="1007573"/>
                </a:lnTo>
                <a:lnTo>
                  <a:pt x="93280" y="966166"/>
                </a:lnTo>
                <a:lnTo>
                  <a:pt x="69062" y="922852"/>
                </a:lnTo>
                <a:lnTo>
                  <a:pt x="48327" y="877846"/>
                </a:lnTo>
                <a:lnTo>
                  <a:pt x="31165" y="831361"/>
                </a:lnTo>
                <a:lnTo>
                  <a:pt x="17662" y="783609"/>
                </a:lnTo>
                <a:lnTo>
                  <a:pt x="7909" y="734803"/>
                </a:lnTo>
                <a:lnTo>
                  <a:pt x="1992" y="685158"/>
                </a:lnTo>
                <a:lnTo>
                  <a:pt x="0" y="634886"/>
                </a:lnTo>
                <a:lnTo>
                  <a:pt x="1992" y="584614"/>
                </a:lnTo>
                <a:lnTo>
                  <a:pt x="7909" y="534968"/>
                </a:lnTo>
                <a:lnTo>
                  <a:pt x="17662" y="486163"/>
                </a:lnTo>
                <a:lnTo>
                  <a:pt x="31165" y="438411"/>
                </a:lnTo>
                <a:lnTo>
                  <a:pt x="48327" y="391925"/>
                </a:lnTo>
                <a:lnTo>
                  <a:pt x="69062" y="346919"/>
                </a:lnTo>
                <a:lnTo>
                  <a:pt x="93280" y="303606"/>
                </a:lnTo>
                <a:lnTo>
                  <a:pt x="120894" y="262198"/>
                </a:lnTo>
                <a:lnTo>
                  <a:pt x="151814" y="222910"/>
                </a:lnTo>
                <a:lnTo>
                  <a:pt x="185953" y="185953"/>
                </a:lnTo>
                <a:lnTo>
                  <a:pt x="222910" y="151814"/>
                </a:lnTo>
                <a:lnTo>
                  <a:pt x="262198" y="120894"/>
                </a:lnTo>
                <a:lnTo>
                  <a:pt x="303606" y="93280"/>
                </a:lnTo>
                <a:lnTo>
                  <a:pt x="346919" y="69062"/>
                </a:lnTo>
                <a:lnTo>
                  <a:pt x="391925" y="48327"/>
                </a:lnTo>
                <a:lnTo>
                  <a:pt x="438411" y="31165"/>
                </a:lnTo>
                <a:lnTo>
                  <a:pt x="486163" y="17662"/>
                </a:lnTo>
                <a:lnTo>
                  <a:pt x="534968" y="7909"/>
                </a:lnTo>
                <a:lnTo>
                  <a:pt x="584614" y="1991"/>
                </a:lnTo>
                <a:lnTo>
                  <a:pt x="634886" y="0"/>
                </a:lnTo>
                <a:lnTo>
                  <a:pt x="3801815" y="0"/>
                </a:lnTo>
                <a:lnTo>
                  <a:pt x="3852087" y="1991"/>
                </a:lnTo>
                <a:lnTo>
                  <a:pt x="3901733" y="7909"/>
                </a:lnTo>
                <a:lnTo>
                  <a:pt x="3950538" y="17662"/>
                </a:lnTo>
                <a:lnTo>
                  <a:pt x="3998290" y="31165"/>
                </a:lnTo>
                <a:lnTo>
                  <a:pt x="4044776" y="48327"/>
                </a:lnTo>
                <a:lnTo>
                  <a:pt x="4089782" y="69062"/>
                </a:lnTo>
                <a:lnTo>
                  <a:pt x="4133095" y="93280"/>
                </a:lnTo>
                <a:lnTo>
                  <a:pt x="4174503" y="120894"/>
                </a:lnTo>
                <a:lnTo>
                  <a:pt x="4213791" y="151814"/>
                </a:lnTo>
                <a:lnTo>
                  <a:pt x="4250748" y="185953"/>
                </a:lnTo>
                <a:lnTo>
                  <a:pt x="4284887" y="222910"/>
                </a:lnTo>
                <a:lnTo>
                  <a:pt x="4315807" y="262198"/>
                </a:lnTo>
                <a:lnTo>
                  <a:pt x="4343421" y="303606"/>
                </a:lnTo>
                <a:lnTo>
                  <a:pt x="4367639" y="346919"/>
                </a:lnTo>
                <a:lnTo>
                  <a:pt x="4388374" y="391925"/>
                </a:lnTo>
                <a:lnTo>
                  <a:pt x="4405536" y="438411"/>
                </a:lnTo>
                <a:lnTo>
                  <a:pt x="4419039" y="486163"/>
                </a:lnTo>
                <a:lnTo>
                  <a:pt x="4428793" y="534968"/>
                </a:lnTo>
                <a:lnTo>
                  <a:pt x="4434283" y="581036"/>
                </a:lnTo>
                <a:lnTo>
                  <a:pt x="4434283" y="688735"/>
                </a:lnTo>
                <a:lnTo>
                  <a:pt x="4428793" y="734803"/>
                </a:lnTo>
                <a:lnTo>
                  <a:pt x="4419039" y="783609"/>
                </a:lnTo>
                <a:lnTo>
                  <a:pt x="4405536" y="831361"/>
                </a:lnTo>
                <a:lnTo>
                  <a:pt x="4388374" y="877846"/>
                </a:lnTo>
                <a:lnTo>
                  <a:pt x="4367639" y="922852"/>
                </a:lnTo>
                <a:lnTo>
                  <a:pt x="4343421" y="966166"/>
                </a:lnTo>
                <a:lnTo>
                  <a:pt x="4315807" y="1007573"/>
                </a:lnTo>
                <a:lnTo>
                  <a:pt x="4284887" y="1046862"/>
                </a:lnTo>
                <a:lnTo>
                  <a:pt x="4250748" y="1083818"/>
                </a:lnTo>
                <a:lnTo>
                  <a:pt x="4213791" y="1117958"/>
                </a:lnTo>
                <a:lnTo>
                  <a:pt x="4174503" y="1148878"/>
                </a:lnTo>
                <a:lnTo>
                  <a:pt x="4133095" y="1176492"/>
                </a:lnTo>
                <a:lnTo>
                  <a:pt x="4089782" y="1200710"/>
                </a:lnTo>
                <a:lnTo>
                  <a:pt x="4044776" y="1221444"/>
                </a:lnTo>
                <a:lnTo>
                  <a:pt x="3998290" y="1238607"/>
                </a:lnTo>
                <a:lnTo>
                  <a:pt x="3950538" y="1252109"/>
                </a:lnTo>
                <a:lnTo>
                  <a:pt x="3901733" y="1261863"/>
                </a:lnTo>
                <a:lnTo>
                  <a:pt x="3852087" y="1267780"/>
                </a:lnTo>
                <a:lnTo>
                  <a:pt x="3801815" y="1269772"/>
                </a:lnTo>
                <a:close/>
              </a:path>
            </a:pathLst>
          </a:custGeom>
          <a:solidFill>
            <a:srgbClr val="E4E1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25661" rIns="0" bIns="0" rtlCol="0" vert="horz">
            <a:spAutoFit/>
          </a:bodyPr>
          <a:lstStyle/>
          <a:p>
            <a:pPr marL="562610">
              <a:lnSpc>
                <a:spcPct val="100000"/>
              </a:lnSpc>
              <a:spcBef>
                <a:spcPts val="130"/>
              </a:spcBef>
            </a:pPr>
            <a:r>
              <a:rPr dirty="0" spc="315"/>
              <a:t>Add</a:t>
            </a:r>
            <a:r>
              <a:rPr dirty="0" spc="-215"/>
              <a:t> </a:t>
            </a:r>
            <a:r>
              <a:rPr dirty="0" spc="150"/>
              <a:t>member</a:t>
            </a:r>
          </a:p>
        </p:txBody>
      </p:sp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93108" y="5143500"/>
            <a:ext cx="7715250" cy="413384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60947" y="1424178"/>
            <a:ext cx="8601074" cy="31622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90148" y="672482"/>
            <a:ext cx="17380585" cy="9007475"/>
            <a:chOff x="390148" y="672482"/>
            <a:chExt cx="17380585" cy="900747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7086" y="672482"/>
              <a:ext cx="10153649" cy="5114924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0148" y="2240620"/>
              <a:ext cx="7229474" cy="7439024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203578" y="672482"/>
              <a:ext cx="4434840" cy="1270000"/>
            </a:xfrm>
            <a:custGeom>
              <a:avLst/>
              <a:gdLst/>
              <a:ahLst/>
              <a:cxnLst/>
              <a:rect l="l" t="t" r="r" b="b"/>
              <a:pathLst>
                <a:path w="4434840" h="1270000">
                  <a:moveTo>
                    <a:pt x="3801815" y="1269772"/>
                  </a:moveTo>
                  <a:lnTo>
                    <a:pt x="634886" y="1269772"/>
                  </a:lnTo>
                  <a:lnTo>
                    <a:pt x="584613" y="1267780"/>
                  </a:lnTo>
                  <a:lnTo>
                    <a:pt x="534968" y="1261863"/>
                  </a:lnTo>
                  <a:lnTo>
                    <a:pt x="486163" y="1252109"/>
                  </a:lnTo>
                  <a:lnTo>
                    <a:pt x="438411" y="1238607"/>
                  </a:lnTo>
                  <a:lnTo>
                    <a:pt x="391925" y="1221444"/>
                  </a:lnTo>
                  <a:lnTo>
                    <a:pt x="346919" y="1200710"/>
                  </a:lnTo>
                  <a:lnTo>
                    <a:pt x="303606" y="1176492"/>
                  </a:lnTo>
                  <a:lnTo>
                    <a:pt x="262198" y="1148878"/>
                  </a:lnTo>
                  <a:lnTo>
                    <a:pt x="222910" y="1117958"/>
                  </a:lnTo>
                  <a:lnTo>
                    <a:pt x="185953" y="1083818"/>
                  </a:lnTo>
                  <a:lnTo>
                    <a:pt x="151814" y="1046862"/>
                  </a:lnTo>
                  <a:lnTo>
                    <a:pt x="120893" y="1007573"/>
                  </a:lnTo>
                  <a:lnTo>
                    <a:pt x="93280" y="966166"/>
                  </a:lnTo>
                  <a:lnTo>
                    <a:pt x="69062" y="922852"/>
                  </a:lnTo>
                  <a:lnTo>
                    <a:pt x="48327" y="877846"/>
                  </a:lnTo>
                  <a:lnTo>
                    <a:pt x="31165" y="831361"/>
                  </a:lnTo>
                  <a:lnTo>
                    <a:pt x="17662" y="783609"/>
                  </a:lnTo>
                  <a:lnTo>
                    <a:pt x="7909" y="734803"/>
                  </a:lnTo>
                  <a:lnTo>
                    <a:pt x="1991" y="685158"/>
                  </a:lnTo>
                  <a:lnTo>
                    <a:pt x="0" y="634886"/>
                  </a:lnTo>
                  <a:lnTo>
                    <a:pt x="1991" y="584614"/>
                  </a:lnTo>
                  <a:lnTo>
                    <a:pt x="7909" y="534968"/>
                  </a:lnTo>
                  <a:lnTo>
                    <a:pt x="17662" y="486163"/>
                  </a:lnTo>
                  <a:lnTo>
                    <a:pt x="31165" y="438411"/>
                  </a:lnTo>
                  <a:lnTo>
                    <a:pt x="48327" y="391925"/>
                  </a:lnTo>
                  <a:lnTo>
                    <a:pt x="69062" y="346919"/>
                  </a:lnTo>
                  <a:lnTo>
                    <a:pt x="93280" y="303606"/>
                  </a:lnTo>
                  <a:lnTo>
                    <a:pt x="120893" y="262198"/>
                  </a:lnTo>
                  <a:lnTo>
                    <a:pt x="151814" y="222910"/>
                  </a:lnTo>
                  <a:lnTo>
                    <a:pt x="185953" y="185953"/>
                  </a:lnTo>
                  <a:lnTo>
                    <a:pt x="222910" y="151814"/>
                  </a:lnTo>
                  <a:lnTo>
                    <a:pt x="262198" y="120894"/>
                  </a:lnTo>
                  <a:lnTo>
                    <a:pt x="303606" y="93280"/>
                  </a:lnTo>
                  <a:lnTo>
                    <a:pt x="346919" y="69062"/>
                  </a:lnTo>
                  <a:lnTo>
                    <a:pt x="391925" y="48327"/>
                  </a:lnTo>
                  <a:lnTo>
                    <a:pt x="438411" y="31165"/>
                  </a:lnTo>
                  <a:lnTo>
                    <a:pt x="486163" y="17662"/>
                  </a:lnTo>
                  <a:lnTo>
                    <a:pt x="534968" y="7909"/>
                  </a:lnTo>
                  <a:lnTo>
                    <a:pt x="584613" y="1991"/>
                  </a:lnTo>
                  <a:lnTo>
                    <a:pt x="634886" y="0"/>
                  </a:lnTo>
                  <a:lnTo>
                    <a:pt x="3801815" y="0"/>
                  </a:lnTo>
                  <a:lnTo>
                    <a:pt x="3852087" y="1991"/>
                  </a:lnTo>
                  <a:lnTo>
                    <a:pt x="3901733" y="7909"/>
                  </a:lnTo>
                  <a:lnTo>
                    <a:pt x="3950538" y="17662"/>
                  </a:lnTo>
                  <a:lnTo>
                    <a:pt x="3998290" y="31165"/>
                  </a:lnTo>
                  <a:lnTo>
                    <a:pt x="4044776" y="48327"/>
                  </a:lnTo>
                  <a:lnTo>
                    <a:pt x="4089782" y="69062"/>
                  </a:lnTo>
                  <a:lnTo>
                    <a:pt x="4133095" y="93280"/>
                  </a:lnTo>
                  <a:lnTo>
                    <a:pt x="4174503" y="120894"/>
                  </a:lnTo>
                  <a:lnTo>
                    <a:pt x="4213791" y="151814"/>
                  </a:lnTo>
                  <a:lnTo>
                    <a:pt x="4250748" y="185953"/>
                  </a:lnTo>
                  <a:lnTo>
                    <a:pt x="4284887" y="222910"/>
                  </a:lnTo>
                  <a:lnTo>
                    <a:pt x="4315808" y="262198"/>
                  </a:lnTo>
                  <a:lnTo>
                    <a:pt x="4343421" y="303606"/>
                  </a:lnTo>
                  <a:lnTo>
                    <a:pt x="4367639" y="346919"/>
                  </a:lnTo>
                  <a:lnTo>
                    <a:pt x="4388374" y="391925"/>
                  </a:lnTo>
                  <a:lnTo>
                    <a:pt x="4405536" y="438411"/>
                  </a:lnTo>
                  <a:lnTo>
                    <a:pt x="4419038" y="486163"/>
                  </a:lnTo>
                  <a:lnTo>
                    <a:pt x="4428792" y="534968"/>
                  </a:lnTo>
                  <a:lnTo>
                    <a:pt x="4434283" y="581038"/>
                  </a:lnTo>
                  <a:lnTo>
                    <a:pt x="4434283" y="688733"/>
                  </a:lnTo>
                  <a:lnTo>
                    <a:pt x="4428792" y="734803"/>
                  </a:lnTo>
                  <a:lnTo>
                    <a:pt x="4419038" y="783609"/>
                  </a:lnTo>
                  <a:lnTo>
                    <a:pt x="4405536" y="831361"/>
                  </a:lnTo>
                  <a:lnTo>
                    <a:pt x="4388374" y="877846"/>
                  </a:lnTo>
                  <a:lnTo>
                    <a:pt x="4367639" y="922852"/>
                  </a:lnTo>
                  <a:lnTo>
                    <a:pt x="4343421" y="966166"/>
                  </a:lnTo>
                  <a:lnTo>
                    <a:pt x="4315808" y="1007573"/>
                  </a:lnTo>
                  <a:lnTo>
                    <a:pt x="4284887" y="1046862"/>
                  </a:lnTo>
                  <a:lnTo>
                    <a:pt x="4250748" y="1083818"/>
                  </a:lnTo>
                  <a:lnTo>
                    <a:pt x="4213791" y="1117958"/>
                  </a:lnTo>
                  <a:lnTo>
                    <a:pt x="4174503" y="1148878"/>
                  </a:lnTo>
                  <a:lnTo>
                    <a:pt x="4133095" y="1176492"/>
                  </a:lnTo>
                  <a:lnTo>
                    <a:pt x="4089782" y="1200710"/>
                  </a:lnTo>
                  <a:lnTo>
                    <a:pt x="4044776" y="1221444"/>
                  </a:lnTo>
                  <a:lnTo>
                    <a:pt x="3998290" y="1238607"/>
                  </a:lnTo>
                  <a:lnTo>
                    <a:pt x="3950538" y="1252109"/>
                  </a:lnTo>
                  <a:lnTo>
                    <a:pt x="3901733" y="1261863"/>
                  </a:lnTo>
                  <a:lnTo>
                    <a:pt x="3852087" y="1267780"/>
                  </a:lnTo>
                  <a:lnTo>
                    <a:pt x="3801815" y="1269772"/>
                  </a:lnTo>
                  <a:close/>
                </a:path>
              </a:pathLst>
            </a:custGeom>
            <a:solidFill>
              <a:srgbClr val="E4E1D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0627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260"/>
              <a:t>Borrow</a:t>
            </a:r>
            <a:r>
              <a:rPr dirty="0" spc="-215"/>
              <a:t> </a:t>
            </a:r>
            <a:r>
              <a:rPr dirty="0" spc="160"/>
              <a:t>book</a:t>
            </a:r>
          </a:p>
        </p:txBody>
      </p:sp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01368" y="5783697"/>
            <a:ext cx="8553450" cy="38957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Omkar Sai</dc:creator>
  <cp:keywords>DAGhb6wcMqs,BAFr_fIeuaY,0</cp:keywords>
  <dc:title>**Introduction:** "Admin-Controlled Library Management System: A Java Swing application featuring secure login authentication and comprehensive tools for managing book inventory, member registrations, and borrowing/returning transactions through an</dc:title>
  <dcterms:created xsi:type="dcterms:W3CDTF">2025-03-12T05:50:14Z</dcterms:created>
  <dcterms:modified xsi:type="dcterms:W3CDTF">2025-03-12T05:50:14Z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2025-03-11T00:00:00Z</vt:filetime>
  </property>
  <property fmtid="{D5CDD505-2E9C-101B-9397-08002B2CF9AE}" pid="3" name="Creator">
    <vt:lpwstr>Canva</vt:lpwstr>
  </property>
  <property fmtid="{D5CDD505-2E9C-101B-9397-08002B2CF9AE}" pid="4" name="LastSaved">
    <vt:filetime>2025-03-12T00:00:00Z</vt:filetime>
  </property>
  <property fmtid="{D5CDD505-2E9C-101B-9397-08002B2CF9AE}" pid="5" name="Producer">
    <vt:lpwstr>Canva</vt:lpwstr>
  </property>
</Properties>
</file>