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6"/>
  </p:notesMasterIdLst>
  <p:sldIdLst>
    <p:sldId id="256" r:id="rId2"/>
    <p:sldId id="257" r:id="rId3"/>
    <p:sldId id="259" r:id="rId4"/>
    <p:sldId id="282" r:id="rId5"/>
    <p:sldId id="260" r:id="rId6"/>
    <p:sldId id="294" r:id="rId7"/>
    <p:sldId id="290" r:id="rId8"/>
    <p:sldId id="267" r:id="rId9"/>
    <p:sldId id="287" r:id="rId10"/>
    <p:sldId id="281" r:id="rId11"/>
    <p:sldId id="261" r:id="rId12"/>
    <p:sldId id="286" r:id="rId13"/>
    <p:sldId id="289" r:id="rId14"/>
    <p:sldId id="274" r:id="rId15"/>
    <p:sldId id="291" r:id="rId16"/>
    <p:sldId id="292" r:id="rId17"/>
    <p:sldId id="280" r:id="rId18"/>
    <p:sldId id="269" r:id="rId19"/>
    <p:sldId id="272" r:id="rId20"/>
    <p:sldId id="283" r:id="rId21"/>
    <p:sldId id="284" r:id="rId22"/>
    <p:sldId id="293" r:id="rId23"/>
    <p:sldId id="295" r:id="rId24"/>
    <p:sldId id="28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20:00:03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20:00:06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20:00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20:00:07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20:00:03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20:00:06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20:00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20:00:07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20:00:06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20:00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20:00:07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20:00:03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20:00:06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20:00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20:00:07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20:00:03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EE435-F1A3-48DA-ACEA-CB91F89D676F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22DB3-CAEC-4072-B350-6A91A6A08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55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1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61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96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54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23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77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29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6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23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94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6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7" Type="http://schemas.openxmlformats.org/officeDocument/2006/relationships/customXml" Target="../ink/ink8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7.xml"/><Relationship Id="rId5" Type="http://schemas.openxmlformats.org/officeDocument/2006/relationships/customXml" Target="../ink/ink6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7" Type="http://schemas.openxmlformats.org/officeDocument/2006/relationships/customXml" Target="../ink/ink12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11.xml"/><Relationship Id="rId5" Type="http://schemas.openxmlformats.org/officeDocument/2006/relationships/customXml" Target="../ink/ink10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7" Type="http://schemas.openxmlformats.org/officeDocument/2006/relationships/customXml" Target="../ink/ink16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15.xml"/><Relationship Id="rId5" Type="http://schemas.openxmlformats.org/officeDocument/2006/relationships/customXml" Target="../ink/ink14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9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8F5CA-F644-4BE2-817F-7CB67AF49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9152" y="590062"/>
            <a:ext cx="5768031" cy="2838938"/>
          </a:xfrm>
        </p:spPr>
        <p:txBody>
          <a:bodyPr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Kindergartn</a:t>
            </a:r>
            <a:r>
              <a:rPr lang="en-US" sz="5400" dirty="0">
                <a:solidFill>
                  <a:schemeClr val="bg1"/>
                </a:solidFill>
              </a:rPr>
              <a:t>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B28B82-E087-4272-B22F-89AD4ADDB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044" y="3739764"/>
            <a:ext cx="4517954" cy="119812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Java project</a:t>
            </a:r>
          </a:p>
        </p:txBody>
      </p:sp>
      <p:sp>
        <p:nvSpPr>
          <p:cNvPr id="27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836425" y="5436655"/>
            <a:ext cx="151536" cy="151536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245175" y="5896734"/>
            <a:ext cx="108625" cy="108625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554288" y="6038004"/>
            <a:ext cx="95759" cy="957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710407-D239-4FC5-B59D-56BC6E841F0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6104" r="14604" b="1"/>
          <a:stretch/>
        </p:blipFill>
        <p:spPr>
          <a:xfrm>
            <a:off x="6740358" y="1606411"/>
            <a:ext cx="5451642" cy="5251590"/>
          </a:xfrm>
          <a:custGeom>
            <a:avLst/>
            <a:gdLst/>
            <a:ahLst/>
            <a:cxnLst/>
            <a:rect l="l" t="t" r="r" b="b"/>
            <a:pathLst>
              <a:path w="5923214" h="5705857">
                <a:moveTo>
                  <a:pt x="3612238" y="0"/>
                </a:moveTo>
                <a:cubicBezTo>
                  <a:pt x="4485043" y="0"/>
                  <a:pt x="5285549" y="309553"/>
                  <a:pt x="5909957" y="824860"/>
                </a:cubicBezTo>
                <a:lnTo>
                  <a:pt x="5923214" y="836909"/>
                </a:lnTo>
                <a:lnTo>
                  <a:pt x="5923214" y="5705857"/>
                </a:lnTo>
                <a:lnTo>
                  <a:pt x="672237" y="5705857"/>
                </a:lnTo>
                <a:lnTo>
                  <a:pt x="616914" y="5631875"/>
                </a:lnTo>
                <a:cubicBezTo>
                  <a:pt x="227427" y="5055358"/>
                  <a:pt x="0" y="4360357"/>
                  <a:pt x="0" y="3612238"/>
                </a:cubicBezTo>
                <a:cubicBezTo>
                  <a:pt x="0" y="1617255"/>
                  <a:pt x="1617255" y="0"/>
                  <a:pt x="361223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6138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>
            <a:extLst>
              <a:ext uri="{FF2B5EF4-FFF2-40B4-BE49-F238E27FC236}">
                <a16:creationId xmlns:a16="http://schemas.microsoft.com/office/drawing/2014/main" id="{4627EF16-A342-4D1D-A869-D8CBD5B93D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74" b="11325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9766F9-D506-4612-89D2-FBB36AD6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Students </a:t>
            </a: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38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B2BB6818-DF84-44E2-9181-312A598CD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7291" y="1522377"/>
            <a:ext cx="5051491" cy="4912467"/>
          </a:xfrm>
        </p:spPr>
        <p:txBody>
          <a:bodyPr anchor="t">
            <a:normAutofit/>
          </a:bodyPr>
          <a:lstStyle/>
          <a:p>
            <a:r>
              <a:rPr lang="en-US" sz="1800" dirty="0"/>
              <a:t>Here you can edit ,Search or delete his data </a:t>
            </a:r>
          </a:p>
          <a:p>
            <a:r>
              <a:rPr lang="en-US" sz="1800" dirty="0"/>
              <a:t>Student</a:t>
            </a:r>
            <a:r>
              <a:rPr lang="ar-EG" sz="1800" dirty="0"/>
              <a:t>’</a:t>
            </a:r>
            <a:r>
              <a:rPr lang="en-US" sz="1800" dirty="0"/>
              <a:t>s data is (id</a:t>
            </a:r>
            <a:r>
              <a:rPr lang="ar-EG" sz="1800" dirty="0"/>
              <a:t> </a:t>
            </a:r>
            <a:r>
              <a:rPr lang="en-US" sz="1800" dirty="0"/>
              <a:t>,</a:t>
            </a:r>
            <a:r>
              <a:rPr lang="ar-EG" sz="1800" dirty="0"/>
              <a:t> </a:t>
            </a:r>
            <a:r>
              <a:rPr lang="en-US" sz="1800" dirty="0" err="1"/>
              <a:t>first_name</a:t>
            </a:r>
            <a:r>
              <a:rPr lang="ar-EG" sz="1800" dirty="0"/>
              <a:t> </a:t>
            </a:r>
            <a:r>
              <a:rPr lang="en-US" sz="1800" dirty="0"/>
              <a:t>,</a:t>
            </a:r>
            <a:r>
              <a:rPr lang="ar-EG" sz="1800" dirty="0"/>
              <a:t> </a:t>
            </a:r>
            <a:r>
              <a:rPr lang="en-US" sz="1800" dirty="0" err="1"/>
              <a:t>second_name</a:t>
            </a:r>
            <a:r>
              <a:rPr lang="ar-EG" sz="1800" dirty="0"/>
              <a:t> </a:t>
            </a:r>
            <a:r>
              <a:rPr lang="en-US" sz="1800" dirty="0"/>
              <a:t>,</a:t>
            </a:r>
            <a:r>
              <a:rPr lang="en-US" sz="1800" dirty="0" err="1"/>
              <a:t>phone_number</a:t>
            </a:r>
            <a:r>
              <a:rPr lang="en-US" sz="1800" dirty="0"/>
              <a:t>, </a:t>
            </a:r>
            <a:r>
              <a:rPr lang="en-US" sz="1800" dirty="0" err="1"/>
              <a:t>address,Age</a:t>
            </a:r>
            <a:r>
              <a:rPr lang="en-US" sz="1800" dirty="0"/>
              <a:t>).</a:t>
            </a:r>
          </a:p>
          <a:p>
            <a:r>
              <a:rPr lang="en-US" sz="1800" dirty="0"/>
              <a:t>It contains a place where you can search for a student using id .</a:t>
            </a:r>
          </a:p>
          <a:p>
            <a:r>
              <a:rPr lang="en-US" sz="1800" dirty="0"/>
              <a:t>You can go to Teacher frame by pressing on “</a:t>
            </a:r>
            <a:r>
              <a:rPr lang="en-US" sz="1800" dirty="0" err="1"/>
              <a:t>t_teacher</a:t>
            </a:r>
            <a:r>
              <a:rPr lang="en-US" sz="1800" dirty="0"/>
              <a:t>”</a:t>
            </a:r>
            <a:r>
              <a:rPr lang="ar-EG" sz="1800" dirty="0"/>
              <a:t> </a:t>
            </a:r>
            <a:r>
              <a:rPr lang="en-US" sz="1800" dirty="0"/>
              <a:t>button.</a:t>
            </a:r>
          </a:p>
          <a:p>
            <a:endParaRPr lang="en-US" sz="18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D44A4DD-4F77-426B-9662-4AC508A0A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341" y="1063158"/>
            <a:ext cx="5453227" cy="5259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FB8BF8-2407-4556-A201-484802439773}"/>
              </a:ext>
            </a:extLst>
          </p:cNvPr>
          <p:cNvSpPr txBox="1"/>
          <p:nvPr/>
        </p:nvSpPr>
        <p:spPr>
          <a:xfrm>
            <a:off x="1867145" y="286673"/>
            <a:ext cx="2045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Student</a:t>
            </a:r>
            <a:endParaRPr lang="en-001" sz="4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5499E-52F1-4BCA-B002-56535AB782FE}"/>
              </a:ext>
            </a:extLst>
          </p:cNvPr>
          <p:cNvSpPr txBox="1"/>
          <p:nvPr/>
        </p:nvSpPr>
        <p:spPr>
          <a:xfrm>
            <a:off x="6702458" y="603315"/>
            <a:ext cx="3622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enter correct password: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2917522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B704FC-0775-4648-80C7-A62D6F93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243190"/>
            <a:ext cx="4375883" cy="9727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 delete student information: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0DE5C4-43B1-4131-9D91-DFC5FDC9D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0832" y="824715"/>
            <a:ext cx="5118247" cy="520857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FE5D0-EF15-4577-8799-58F309717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2583" y="1381328"/>
            <a:ext cx="4434721" cy="49750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you had to write id of student you want to delete</a:t>
            </a:r>
          </a:p>
          <a:p>
            <a:r>
              <a:rPr lang="en-US" sz="1800" dirty="0"/>
              <a:t>Then press “Delete” button.</a:t>
            </a:r>
          </a:p>
          <a:p>
            <a:r>
              <a:rPr lang="en-US" sz="1800" dirty="0"/>
              <a:t>A message will appear to ensure if you want to delete or not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12B0AD7-155F-4832-BE09-36F5FAB47E07}"/>
                  </a:ext>
                </a:extLst>
              </p14:cNvPr>
              <p14:cNvContentPartPr/>
              <p14:nvPr/>
            </p14:nvContentPartPr>
            <p14:xfrm>
              <a:off x="8615873" y="168717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12B0AD7-155F-4832-BE09-36F5FAB47E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06873" y="167817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85766F8-36E1-44AE-9A9B-72050DF7271F}"/>
                  </a:ext>
                </a:extLst>
              </p14:cNvPr>
              <p14:cNvContentPartPr/>
              <p14:nvPr/>
            </p14:nvContentPartPr>
            <p14:xfrm>
              <a:off x="8389433" y="158313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85766F8-36E1-44AE-9A9B-72050DF727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0793" y="157449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62E35712-3A4D-4F6E-9968-15CF4DD68A4C}"/>
              </a:ext>
            </a:extLst>
          </p:cNvPr>
          <p:cNvGrpSpPr/>
          <p:nvPr/>
        </p:nvGrpSpPr>
        <p:grpSpPr>
          <a:xfrm>
            <a:off x="7597793" y="1470092"/>
            <a:ext cx="360" cy="360"/>
            <a:chOff x="7597793" y="1470092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085564C-F684-4687-8F14-06F61D5D0B8A}"/>
                    </a:ext>
                  </a:extLst>
                </p14:cNvPr>
                <p14:cNvContentPartPr/>
                <p14:nvPr/>
              </p14:nvContentPartPr>
              <p14:xfrm>
                <a:off x="7597793" y="1470092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085564C-F684-4687-8F14-06F61D5D0B8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88793" y="146145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07CF2FE-5CE8-4D92-8B5B-1112CECB3217}"/>
                    </a:ext>
                  </a:extLst>
                </p14:cNvPr>
                <p14:cNvContentPartPr/>
                <p14:nvPr/>
              </p14:nvContentPartPr>
              <p14:xfrm>
                <a:off x="7597793" y="1470092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07CF2FE-5CE8-4D92-8B5B-1112CECB321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88793" y="146145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" name="Arrow: Down 22">
            <a:extLst>
              <a:ext uri="{FF2B5EF4-FFF2-40B4-BE49-F238E27FC236}">
                <a16:creationId xmlns:a16="http://schemas.microsoft.com/office/drawing/2014/main" id="{34C95B1D-6128-4C1F-8CD7-D917F8384A55}"/>
              </a:ext>
            </a:extLst>
          </p:cNvPr>
          <p:cNvSpPr/>
          <p:nvPr/>
        </p:nvSpPr>
        <p:spPr>
          <a:xfrm rot="2739946">
            <a:off x="2900155" y="4910976"/>
            <a:ext cx="772988" cy="557415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2C6D74-3C07-4F7A-A87D-2242B8B27A61}"/>
              </a:ext>
            </a:extLst>
          </p:cNvPr>
          <p:cNvSpPr txBox="1"/>
          <p:nvPr/>
        </p:nvSpPr>
        <p:spPr>
          <a:xfrm>
            <a:off x="1431781" y="8313"/>
            <a:ext cx="2012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Delete</a:t>
            </a:r>
            <a:endParaRPr lang="en-001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193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B704FC-0775-4648-80C7-A62D6F93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243190"/>
            <a:ext cx="4375883" cy="9727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 delete student information: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0DE5C4-43B1-4131-9D91-DFC5FDC9D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129" y="824715"/>
            <a:ext cx="5089653" cy="520857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FE5D0-EF15-4577-8799-58F309717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2583" y="1381328"/>
            <a:ext cx="4434721" cy="49750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   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. When you choose yes , a message appear  to </a:t>
            </a:r>
            <a:r>
              <a:rPr lang="en-US" sz="1800" dirty="0" err="1"/>
              <a:t>show”Sucessfuly</a:t>
            </a:r>
            <a:r>
              <a:rPr lang="en-US" sz="1800" dirty="0"/>
              <a:t> Deleted”.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12B0AD7-155F-4832-BE09-36F5FAB47E07}"/>
                  </a:ext>
                </a:extLst>
              </p14:cNvPr>
              <p14:cNvContentPartPr/>
              <p14:nvPr/>
            </p14:nvContentPartPr>
            <p14:xfrm>
              <a:off x="8615873" y="168717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12B0AD7-155F-4832-BE09-36F5FAB47E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06873" y="167817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85766F8-36E1-44AE-9A9B-72050DF7271F}"/>
                  </a:ext>
                </a:extLst>
              </p14:cNvPr>
              <p14:cNvContentPartPr/>
              <p14:nvPr/>
            </p14:nvContentPartPr>
            <p14:xfrm>
              <a:off x="8389433" y="158313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85766F8-36E1-44AE-9A9B-72050DF727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0793" y="157449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62E35712-3A4D-4F6E-9968-15CF4DD68A4C}"/>
              </a:ext>
            </a:extLst>
          </p:cNvPr>
          <p:cNvGrpSpPr/>
          <p:nvPr/>
        </p:nvGrpSpPr>
        <p:grpSpPr>
          <a:xfrm>
            <a:off x="7597793" y="1470092"/>
            <a:ext cx="360" cy="360"/>
            <a:chOff x="7597793" y="1470092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085564C-F684-4687-8F14-06F61D5D0B8A}"/>
                    </a:ext>
                  </a:extLst>
                </p14:cNvPr>
                <p14:cNvContentPartPr/>
                <p14:nvPr/>
              </p14:nvContentPartPr>
              <p14:xfrm>
                <a:off x="7597793" y="1470092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085564C-F684-4687-8F14-06F61D5D0B8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88793" y="146145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07CF2FE-5CE8-4D92-8B5B-1112CECB3217}"/>
                    </a:ext>
                  </a:extLst>
                </p14:cNvPr>
                <p14:cNvContentPartPr/>
                <p14:nvPr/>
              </p14:nvContentPartPr>
              <p14:xfrm>
                <a:off x="7597793" y="1470092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07CF2FE-5CE8-4D92-8B5B-1112CECB321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88793" y="146145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" name="Arrow: Down 22">
            <a:extLst>
              <a:ext uri="{FF2B5EF4-FFF2-40B4-BE49-F238E27FC236}">
                <a16:creationId xmlns:a16="http://schemas.microsoft.com/office/drawing/2014/main" id="{34C95B1D-6128-4C1F-8CD7-D917F8384A55}"/>
              </a:ext>
            </a:extLst>
          </p:cNvPr>
          <p:cNvSpPr/>
          <p:nvPr/>
        </p:nvSpPr>
        <p:spPr>
          <a:xfrm rot="2739946">
            <a:off x="2900155" y="4910976"/>
            <a:ext cx="772988" cy="557415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001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1038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B2BB6818-DF84-44E2-9181-312A598CD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7291" y="1498863"/>
            <a:ext cx="5051491" cy="6566818"/>
          </a:xfrm>
        </p:spPr>
        <p:txBody>
          <a:bodyPr anchor="t">
            <a:normAutofit/>
          </a:bodyPr>
          <a:lstStyle/>
          <a:p>
            <a:endParaRPr lang="en-US" sz="1800" dirty="0"/>
          </a:p>
          <a:p>
            <a:r>
              <a:rPr lang="en-US" sz="1800" dirty="0"/>
              <a:t>You enter the ID of student you want to update his information.</a:t>
            </a:r>
          </a:p>
          <a:p>
            <a:r>
              <a:rPr lang="en-US" sz="1800" dirty="0"/>
              <a:t>And change or update the information you want to update.</a:t>
            </a:r>
          </a:p>
          <a:p>
            <a:r>
              <a:rPr lang="en-US" sz="1800" dirty="0"/>
              <a:t>A message will appear to show that the Updated is done successfully.</a:t>
            </a:r>
          </a:p>
          <a:p>
            <a:endParaRPr lang="en-US" sz="18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758C8F5-38D7-40BE-B1DB-1B6B38541C50}"/>
              </a:ext>
            </a:extLst>
          </p:cNvPr>
          <p:cNvSpPr txBox="1"/>
          <p:nvPr/>
        </p:nvSpPr>
        <p:spPr>
          <a:xfrm>
            <a:off x="2038800" y="441665"/>
            <a:ext cx="28631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Gill Sans Nova (Body)"/>
              </a:rPr>
              <a:t>Edit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6B63F-1570-4846-92DB-83EF3FA1C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2" b="8892"/>
          <a:stretch/>
        </p:blipFill>
        <p:spPr>
          <a:xfrm>
            <a:off x="101086" y="1410607"/>
            <a:ext cx="5566843" cy="47178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8313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B704FC-0775-4648-80C7-A62D6F93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243190"/>
            <a:ext cx="4375883" cy="9727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 search for  student: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0DE5C4-43B1-4131-9D91-DFC5FDC9D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4283" y="824715"/>
            <a:ext cx="5071344" cy="520857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FE5D0-EF15-4577-8799-58F309717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2583" y="1381328"/>
            <a:ext cx="4434721" cy="49750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By “Search” button you can get student information by his ID</a:t>
            </a:r>
          </a:p>
          <a:p>
            <a:r>
              <a:rPr lang="en-US" sz="1800" dirty="0"/>
              <a:t>The information will appear in the text boxes.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12B0AD7-155F-4832-BE09-36F5FAB47E07}"/>
                  </a:ext>
                </a:extLst>
              </p14:cNvPr>
              <p14:cNvContentPartPr/>
              <p14:nvPr/>
            </p14:nvContentPartPr>
            <p14:xfrm>
              <a:off x="8615873" y="168717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12B0AD7-155F-4832-BE09-36F5FAB47E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06873" y="167817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85766F8-36E1-44AE-9A9B-72050DF7271F}"/>
                  </a:ext>
                </a:extLst>
              </p14:cNvPr>
              <p14:cNvContentPartPr/>
              <p14:nvPr/>
            </p14:nvContentPartPr>
            <p14:xfrm>
              <a:off x="8389433" y="158313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85766F8-36E1-44AE-9A9B-72050DF727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0793" y="157449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62E35712-3A4D-4F6E-9968-15CF4DD68A4C}"/>
              </a:ext>
            </a:extLst>
          </p:cNvPr>
          <p:cNvGrpSpPr/>
          <p:nvPr/>
        </p:nvGrpSpPr>
        <p:grpSpPr>
          <a:xfrm>
            <a:off x="7597793" y="1470092"/>
            <a:ext cx="360" cy="360"/>
            <a:chOff x="7597793" y="1470092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085564C-F684-4687-8F14-06F61D5D0B8A}"/>
                    </a:ext>
                  </a:extLst>
                </p14:cNvPr>
                <p14:cNvContentPartPr/>
                <p14:nvPr/>
              </p14:nvContentPartPr>
              <p14:xfrm>
                <a:off x="7597793" y="1470092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085564C-F684-4687-8F14-06F61D5D0B8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88793" y="146145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07CF2FE-5CE8-4D92-8B5B-1112CECB3217}"/>
                    </a:ext>
                  </a:extLst>
                </p14:cNvPr>
                <p14:cNvContentPartPr/>
                <p14:nvPr/>
              </p14:nvContentPartPr>
              <p14:xfrm>
                <a:off x="7597793" y="1470092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07CF2FE-5CE8-4D92-8B5B-1112CECB321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88793" y="146145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" name="Arrow: Down 22">
            <a:extLst>
              <a:ext uri="{FF2B5EF4-FFF2-40B4-BE49-F238E27FC236}">
                <a16:creationId xmlns:a16="http://schemas.microsoft.com/office/drawing/2014/main" id="{34C95B1D-6128-4C1F-8CD7-D917F8384A55}"/>
              </a:ext>
            </a:extLst>
          </p:cNvPr>
          <p:cNvSpPr/>
          <p:nvPr/>
        </p:nvSpPr>
        <p:spPr>
          <a:xfrm rot="2739946">
            <a:off x="942069" y="5090085"/>
            <a:ext cx="772988" cy="557415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001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2C6D74-3C07-4F7A-A87D-2242B8B27A61}"/>
              </a:ext>
            </a:extLst>
          </p:cNvPr>
          <p:cNvSpPr txBox="1"/>
          <p:nvPr/>
        </p:nvSpPr>
        <p:spPr>
          <a:xfrm>
            <a:off x="1431781" y="8313"/>
            <a:ext cx="2012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rgbClr val="FFFFFF"/>
                </a:solidFill>
                <a:latin typeface="Gill Sans Nova"/>
              </a:rPr>
              <a:t>Search</a:t>
            </a:r>
            <a:endParaRPr kumimoji="0" lang="en-001" sz="4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6925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B704FC-0775-4648-80C7-A62D6F93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243190"/>
            <a:ext cx="4375883" cy="9727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 go to teacher frame: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0DE5C4-43B1-4131-9D91-DFC5FDC9D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4283" y="824715"/>
            <a:ext cx="5071344" cy="520857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FE5D0-EF15-4577-8799-58F309717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2583" y="1381328"/>
            <a:ext cx="4434721" cy="497502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. By “</a:t>
            </a:r>
            <a:r>
              <a:rPr lang="en-US" sz="1800" dirty="0" err="1"/>
              <a:t>t_teacher</a:t>
            </a:r>
            <a:r>
              <a:rPr lang="en-US" sz="1800" dirty="0"/>
              <a:t>” button you can go to teacher frame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12B0AD7-155F-4832-BE09-36F5FAB47E07}"/>
                  </a:ext>
                </a:extLst>
              </p14:cNvPr>
              <p14:cNvContentPartPr/>
              <p14:nvPr/>
            </p14:nvContentPartPr>
            <p14:xfrm>
              <a:off x="8615873" y="168717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12B0AD7-155F-4832-BE09-36F5FAB47E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06873" y="167817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85766F8-36E1-44AE-9A9B-72050DF7271F}"/>
                  </a:ext>
                </a:extLst>
              </p14:cNvPr>
              <p14:cNvContentPartPr/>
              <p14:nvPr/>
            </p14:nvContentPartPr>
            <p14:xfrm>
              <a:off x="8389433" y="158313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85766F8-36E1-44AE-9A9B-72050DF727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0793" y="157449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62E35712-3A4D-4F6E-9968-15CF4DD68A4C}"/>
              </a:ext>
            </a:extLst>
          </p:cNvPr>
          <p:cNvGrpSpPr/>
          <p:nvPr/>
        </p:nvGrpSpPr>
        <p:grpSpPr>
          <a:xfrm>
            <a:off x="7597793" y="1470092"/>
            <a:ext cx="360" cy="360"/>
            <a:chOff x="7597793" y="1470092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085564C-F684-4687-8F14-06F61D5D0B8A}"/>
                    </a:ext>
                  </a:extLst>
                </p14:cNvPr>
                <p14:cNvContentPartPr/>
                <p14:nvPr/>
              </p14:nvContentPartPr>
              <p14:xfrm>
                <a:off x="7597793" y="1470092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085564C-F684-4687-8F14-06F61D5D0B8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88793" y="146145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07CF2FE-5CE8-4D92-8B5B-1112CECB3217}"/>
                    </a:ext>
                  </a:extLst>
                </p14:cNvPr>
                <p14:cNvContentPartPr/>
                <p14:nvPr/>
              </p14:nvContentPartPr>
              <p14:xfrm>
                <a:off x="7597793" y="1470092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07CF2FE-5CE8-4D92-8B5B-1112CECB321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88793" y="146145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" name="Arrow: Down 22">
            <a:extLst>
              <a:ext uri="{FF2B5EF4-FFF2-40B4-BE49-F238E27FC236}">
                <a16:creationId xmlns:a16="http://schemas.microsoft.com/office/drawing/2014/main" id="{34C95B1D-6128-4C1F-8CD7-D917F8384A55}"/>
              </a:ext>
            </a:extLst>
          </p:cNvPr>
          <p:cNvSpPr/>
          <p:nvPr/>
        </p:nvSpPr>
        <p:spPr>
          <a:xfrm>
            <a:off x="4569682" y="5118365"/>
            <a:ext cx="772988" cy="557415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001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6926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A67553E-382E-4F98-AE93-17C732F5A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FA27A6-E203-4C24-B355-DF9E6380D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Teachers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02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B2BB6818-DF84-44E2-9181-312A598CD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7291" y="2257667"/>
            <a:ext cx="5051491" cy="4912467"/>
          </a:xfrm>
        </p:spPr>
        <p:txBody>
          <a:bodyPr anchor="t">
            <a:normAutofit/>
          </a:bodyPr>
          <a:lstStyle/>
          <a:p>
            <a:r>
              <a:rPr lang="en-US" sz="1800" dirty="0"/>
              <a:t>Here you can insert</a:t>
            </a:r>
            <a:r>
              <a:rPr lang="ar-EG" sz="1800" dirty="0"/>
              <a:t> </a:t>
            </a:r>
            <a:r>
              <a:rPr lang="en-US" sz="1800" dirty="0"/>
              <a:t> to add a teacher , edit or delete his data </a:t>
            </a:r>
          </a:p>
          <a:p>
            <a:r>
              <a:rPr lang="en-US" sz="1800" dirty="0"/>
              <a:t>You can show all the teachers data.</a:t>
            </a:r>
            <a:endParaRPr lang="ar-EG" sz="1800" dirty="0"/>
          </a:p>
          <a:p>
            <a:r>
              <a:rPr lang="en-US" sz="1800" dirty="0"/>
              <a:t>Teacher</a:t>
            </a:r>
            <a:r>
              <a:rPr lang="ar-EG" sz="1800" dirty="0"/>
              <a:t>’</a:t>
            </a:r>
            <a:r>
              <a:rPr lang="en-US" sz="1800" dirty="0"/>
              <a:t>s data is (</a:t>
            </a:r>
            <a:r>
              <a:rPr lang="en-US" sz="1800" dirty="0" err="1"/>
              <a:t>id,name,salary,age</a:t>
            </a:r>
            <a:r>
              <a:rPr lang="en-US" sz="1800" dirty="0"/>
              <a:t>, phone number , </a:t>
            </a:r>
            <a:r>
              <a:rPr lang="en-US" sz="1800" dirty="0" err="1"/>
              <a:t>address,subject</a:t>
            </a:r>
            <a:r>
              <a:rPr lang="en-US" sz="1800" dirty="0"/>
              <a:t>).</a:t>
            </a:r>
          </a:p>
          <a:p>
            <a:endParaRPr lang="en-US" sz="18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758C8F5-38D7-40BE-B1DB-1B6B38541C50}"/>
              </a:ext>
            </a:extLst>
          </p:cNvPr>
          <p:cNvSpPr txBox="1"/>
          <p:nvPr/>
        </p:nvSpPr>
        <p:spPr>
          <a:xfrm>
            <a:off x="1605436" y="416009"/>
            <a:ext cx="38539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Gill Sans Nova (Body)"/>
              </a:rPr>
              <a:t>Teachers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FC8FBA-B074-4210-A7BB-2B1A78871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414" y="1822120"/>
            <a:ext cx="5171082" cy="3969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2622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E3FFAB-D299-4C99-8888-1535D8445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911" y="1914884"/>
            <a:ext cx="5550132" cy="4140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758C8F5-38D7-40BE-B1DB-1B6B38541C50}"/>
              </a:ext>
            </a:extLst>
          </p:cNvPr>
          <p:cNvSpPr txBox="1"/>
          <p:nvPr/>
        </p:nvSpPr>
        <p:spPr>
          <a:xfrm>
            <a:off x="1605436" y="416009"/>
            <a:ext cx="38539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Gill Sans Nova (Body)"/>
              </a:rPr>
              <a:t>Search </a:t>
            </a:r>
          </a:p>
        </p:txBody>
      </p:sp>
      <p:sp>
        <p:nvSpPr>
          <p:cNvPr id="10" name="Content Placeholder 41">
            <a:extLst>
              <a:ext uri="{FF2B5EF4-FFF2-40B4-BE49-F238E27FC236}">
                <a16:creationId xmlns:a16="http://schemas.microsoft.com/office/drawing/2014/main" id="{370A0211-F223-4DA3-8888-1B80F075A267}"/>
              </a:ext>
            </a:extLst>
          </p:cNvPr>
          <p:cNvSpPr txBox="1">
            <a:spLocks/>
          </p:cNvSpPr>
          <p:nvPr/>
        </p:nvSpPr>
        <p:spPr>
          <a:xfrm>
            <a:off x="6157291" y="3153213"/>
            <a:ext cx="5051491" cy="4912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You can search using ID.</a:t>
            </a:r>
          </a:p>
          <a:p>
            <a:r>
              <a:rPr lang="en-US" sz="1800" dirty="0"/>
              <a:t>Press on (Search) button.</a:t>
            </a:r>
          </a:p>
          <a:p>
            <a:r>
              <a:rPr lang="en-US" sz="1800" dirty="0"/>
              <a:t>The information will appear.</a:t>
            </a:r>
          </a:p>
        </p:txBody>
      </p:sp>
    </p:spTree>
    <p:extLst>
      <p:ext uri="{BB962C8B-B14F-4D97-AF65-F5344CB8AC3E}">
        <p14:creationId xmlns:p14="http://schemas.microsoft.com/office/powerpoint/2010/main" val="2666981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2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24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0141B8-8C2C-43E8-B2D4-3040BE901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Project idea</a:t>
            </a:r>
          </a:p>
        </p:txBody>
      </p:sp>
      <p:sp>
        <p:nvSpPr>
          <p:cNvPr id="36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F7ACD-264B-41EB-9AF0-C41D81748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039" y="381935"/>
            <a:ext cx="4685916" cy="5974415"/>
          </a:xfrm>
        </p:spPr>
        <p:txBody>
          <a:bodyPr anchor="ctr">
            <a:normAutofit/>
          </a:bodyPr>
          <a:lstStyle/>
          <a:p>
            <a:r>
              <a:rPr lang="en-US" sz="1300" dirty="0"/>
              <a:t>A kindergarten system software based on a SQL database with data of students , teachers .</a:t>
            </a:r>
          </a:p>
          <a:p>
            <a:endParaRPr lang="en-US" sz="1300" dirty="0"/>
          </a:p>
          <a:p>
            <a:r>
              <a:rPr lang="en-US" sz="1300" dirty="0"/>
              <a:t>For students, it takes their (</a:t>
            </a:r>
            <a:r>
              <a:rPr lang="en-US" sz="1300" dirty="0" err="1"/>
              <a:t>first_name</a:t>
            </a:r>
            <a:r>
              <a:rPr lang="en-US" sz="1300" dirty="0"/>
              <a:t> ,</a:t>
            </a:r>
            <a:r>
              <a:rPr lang="en-US" sz="1300" dirty="0" err="1"/>
              <a:t>second_name</a:t>
            </a:r>
            <a:r>
              <a:rPr lang="en-US" sz="1300" dirty="0"/>
              <a:t> ,Id ,   </a:t>
            </a:r>
            <a:r>
              <a:rPr lang="en-US" sz="1300" dirty="0" err="1"/>
              <a:t>phone_number,Age,Address</a:t>
            </a:r>
            <a:r>
              <a:rPr lang="en-US" sz="1300" dirty="0"/>
              <a:t>).</a:t>
            </a:r>
          </a:p>
          <a:p>
            <a:r>
              <a:rPr lang="en-US" sz="1300" dirty="0"/>
              <a:t>You can search for a student using his id number.	</a:t>
            </a:r>
          </a:p>
          <a:p>
            <a:r>
              <a:rPr lang="en-US" sz="1300" dirty="0"/>
              <a:t>In the database the primary key is (</a:t>
            </a:r>
            <a:r>
              <a:rPr lang="en-US" sz="1300" dirty="0" err="1"/>
              <a:t>student_id</a:t>
            </a:r>
            <a:r>
              <a:rPr lang="en-US" sz="1300" dirty="0"/>
              <a:t>) .</a:t>
            </a:r>
          </a:p>
          <a:p>
            <a:r>
              <a:rPr lang="en-US" sz="1300" dirty="0"/>
              <a:t>For teachers, the project takes their personal data (name , salary , phone number , </a:t>
            </a:r>
            <a:r>
              <a:rPr lang="en-US" sz="1300" dirty="0" err="1"/>
              <a:t>Address,subject,Age</a:t>
            </a:r>
            <a:r>
              <a:rPr lang="en-US" sz="1300" dirty="0"/>
              <a:t>).</a:t>
            </a:r>
          </a:p>
          <a:p>
            <a:r>
              <a:rPr lang="en-US" sz="1300" dirty="0"/>
              <a:t>The primary key is (</a:t>
            </a:r>
            <a:r>
              <a:rPr lang="en-US" sz="1300" dirty="0" err="1"/>
              <a:t>teacher_id</a:t>
            </a:r>
            <a:r>
              <a:rPr lang="en-US" sz="1300" dirty="0"/>
              <a:t>) .</a:t>
            </a:r>
          </a:p>
          <a:p>
            <a:r>
              <a:rPr lang="en-US" sz="1300" dirty="0"/>
              <a:t>You can search for a teacher using his id number.</a:t>
            </a:r>
          </a:p>
          <a:p>
            <a:endParaRPr lang="en-US" sz="1300" dirty="0"/>
          </a:p>
        </p:txBody>
      </p:sp>
      <p:sp>
        <p:nvSpPr>
          <p:cNvPr id="3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51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758C8F5-38D7-40BE-B1DB-1B6B38541C50}"/>
              </a:ext>
            </a:extLst>
          </p:cNvPr>
          <p:cNvSpPr txBox="1"/>
          <p:nvPr/>
        </p:nvSpPr>
        <p:spPr>
          <a:xfrm>
            <a:off x="1605436" y="416009"/>
            <a:ext cx="38539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Gill Sans Nova (Body)"/>
              </a:rPr>
              <a:t>Edit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CE18D7-4152-4AA6-9F0F-0723E6EE9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6912" y="1842536"/>
            <a:ext cx="4706091" cy="3535715"/>
          </a:xfrm>
        </p:spPr>
      </p:pic>
      <p:sp>
        <p:nvSpPr>
          <p:cNvPr id="11" name="Content Placeholder 41">
            <a:extLst>
              <a:ext uri="{FF2B5EF4-FFF2-40B4-BE49-F238E27FC236}">
                <a16:creationId xmlns:a16="http://schemas.microsoft.com/office/drawing/2014/main" id="{48380263-3077-48DD-885F-DD7B0CD4AD2D}"/>
              </a:ext>
            </a:extLst>
          </p:cNvPr>
          <p:cNvSpPr txBox="1">
            <a:spLocks/>
          </p:cNvSpPr>
          <p:nvPr/>
        </p:nvSpPr>
        <p:spPr>
          <a:xfrm>
            <a:off x="6157291" y="3153213"/>
            <a:ext cx="5051491" cy="4912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You enter the information you want to edit.</a:t>
            </a:r>
          </a:p>
          <a:p>
            <a:r>
              <a:rPr lang="en-US" sz="1800" dirty="0"/>
              <a:t>Press(Edit)button.</a:t>
            </a:r>
          </a:p>
          <a:p>
            <a:r>
              <a:rPr lang="en-US" sz="1800" dirty="0"/>
              <a:t>A message will appear “Successfully Updated”.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79278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758C8F5-38D7-40BE-B1DB-1B6B38541C50}"/>
              </a:ext>
            </a:extLst>
          </p:cNvPr>
          <p:cNvSpPr txBox="1"/>
          <p:nvPr/>
        </p:nvSpPr>
        <p:spPr>
          <a:xfrm>
            <a:off x="1605436" y="416009"/>
            <a:ext cx="38539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Gill Sans Nova (Body)"/>
              </a:rPr>
              <a:t>insert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906761-EB7C-4BC8-9846-6B0036F25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0741" y="2096227"/>
            <a:ext cx="4758427" cy="3546468"/>
          </a:xfrm>
        </p:spPr>
      </p:pic>
      <p:sp>
        <p:nvSpPr>
          <p:cNvPr id="11" name="Content Placeholder 41">
            <a:extLst>
              <a:ext uri="{FF2B5EF4-FFF2-40B4-BE49-F238E27FC236}">
                <a16:creationId xmlns:a16="http://schemas.microsoft.com/office/drawing/2014/main" id="{ACD1FE29-2889-4204-BC1E-31F345773EBA}"/>
              </a:ext>
            </a:extLst>
          </p:cNvPr>
          <p:cNvSpPr txBox="1">
            <a:spLocks/>
          </p:cNvSpPr>
          <p:nvPr/>
        </p:nvSpPr>
        <p:spPr>
          <a:xfrm>
            <a:off x="6157291" y="3153213"/>
            <a:ext cx="5051491" cy="4912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A42871-9A8F-4867-A381-AE93FA32B6BA}"/>
              </a:ext>
            </a:extLst>
          </p:cNvPr>
          <p:cNvSpPr txBox="1"/>
          <p:nvPr/>
        </p:nvSpPr>
        <p:spPr>
          <a:xfrm>
            <a:off x="6796726" y="2507530"/>
            <a:ext cx="4185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insert a new teacher:</a:t>
            </a:r>
          </a:p>
          <a:p>
            <a:r>
              <a:rPr lang="en-US" dirty="0"/>
              <a:t>You add the information and Id </a:t>
            </a:r>
          </a:p>
          <a:p>
            <a:r>
              <a:rPr lang="en-US" dirty="0"/>
              <a:t>Then press(Insert) button.</a:t>
            </a:r>
          </a:p>
          <a:p>
            <a:r>
              <a:rPr lang="en-US" dirty="0"/>
              <a:t>A message will appear “Insertion Success”.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072810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758C8F5-38D7-40BE-B1DB-1B6B38541C50}"/>
              </a:ext>
            </a:extLst>
          </p:cNvPr>
          <p:cNvSpPr txBox="1"/>
          <p:nvPr/>
        </p:nvSpPr>
        <p:spPr>
          <a:xfrm>
            <a:off x="1605436" y="416009"/>
            <a:ext cx="38539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Nova (Body)"/>
                <a:ea typeface="+mn-ea"/>
                <a:cs typeface="+mn-cs"/>
              </a:rPr>
              <a:t>Delete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906761-EB7C-4BC8-9846-6B0036F25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0741" y="2109732"/>
            <a:ext cx="4758427" cy="3519458"/>
          </a:xfrm>
        </p:spPr>
      </p:pic>
      <p:sp>
        <p:nvSpPr>
          <p:cNvPr id="11" name="Content Placeholder 41">
            <a:extLst>
              <a:ext uri="{FF2B5EF4-FFF2-40B4-BE49-F238E27FC236}">
                <a16:creationId xmlns:a16="http://schemas.microsoft.com/office/drawing/2014/main" id="{ACD1FE29-2889-4204-BC1E-31F345773EBA}"/>
              </a:ext>
            </a:extLst>
          </p:cNvPr>
          <p:cNvSpPr txBox="1">
            <a:spLocks/>
          </p:cNvSpPr>
          <p:nvPr/>
        </p:nvSpPr>
        <p:spPr>
          <a:xfrm>
            <a:off x="6157291" y="3153213"/>
            <a:ext cx="5051491" cy="4912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Nova"/>
                <a:ea typeface="+mn-ea"/>
                <a:cs typeface="+mn-cs"/>
              </a:rPr>
              <a:t>You first select the Id of  teacher you want to delete.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rgbClr val="000000"/>
                </a:solidFill>
                <a:latin typeface="Gill Sans Nova"/>
              </a:rPr>
              <a:t>Press (Delete) button.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Nova"/>
                <a:ea typeface="+mn-ea"/>
                <a:cs typeface="+mn-cs"/>
              </a:rPr>
              <a:t>A message will appear to ensure </a:t>
            </a:r>
            <a:r>
              <a:rPr lang="en-US" sz="1800" dirty="0">
                <a:solidFill>
                  <a:srgbClr val="000000"/>
                </a:solidFill>
                <a:latin typeface="Gill Sans Nova"/>
              </a:rPr>
              <a:t>you want t delete.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1321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758C8F5-38D7-40BE-B1DB-1B6B38541C50}"/>
              </a:ext>
            </a:extLst>
          </p:cNvPr>
          <p:cNvSpPr txBox="1"/>
          <p:nvPr/>
        </p:nvSpPr>
        <p:spPr>
          <a:xfrm>
            <a:off x="1605436" y="416009"/>
            <a:ext cx="38539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Nova (Body)"/>
                <a:ea typeface="+mn-ea"/>
                <a:cs typeface="+mn-cs"/>
              </a:rPr>
              <a:t>Delete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906761-EB7C-4BC8-9846-6B0036F25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4470" y="2109732"/>
            <a:ext cx="4690969" cy="3519458"/>
          </a:xfrm>
        </p:spPr>
      </p:pic>
      <p:sp>
        <p:nvSpPr>
          <p:cNvPr id="11" name="Content Placeholder 41">
            <a:extLst>
              <a:ext uri="{FF2B5EF4-FFF2-40B4-BE49-F238E27FC236}">
                <a16:creationId xmlns:a16="http://schemas.microsoft.com/office/drawing/2014/main" id="{ACD1FE29-2889-4204-BC1E-31F345773EBA}"/>
              </a:ext>
            </a:extLst>
          </p:cNvPr>
          <p:cNvSpPr txBox="1">
            <a:spLocks/>
          </p:cNvSpPr>
          <p:nvPr/>
        </p:nvSpPr>
        <p:spPr>
          <a:xfrm>
            <a:off x="6157291" y="3153213"/>
            <a:ext cx="5051491" cy="4912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Nova"/>
                <a:ea typeface="+mn-ea"/>
                <a:cs typeface="+mn-cs"/>
              </a:rPr>
              <a:t>When you press “yes”.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rgbClr val="000000"/>
                </a:solidFill>
                <a:latin typeface="Gill Sans Nova"/>
              </a:rPr>
              <a:t>A message will appear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rgbClr val="000000"/>
                </a:solidFill>
                <a:latin typeface="Gill Sans Nova"/>
              </a:rPr>
              <a:t>“Successfully Deleted.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9631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0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5478DE-9BAA-45B9-88A0-8C823261E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043" y="590062"/>
            <a:ext cx="5309140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836425" y="5436655"/>
            <a:ext cx="151536" cy="151536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245175" y="5896734"/>
            <a:ext cx="108625" cy="108625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554288" y="6038004"/>
            <a:ext cx="95759" cy="95759"/>
          </a:xfrm>
          <a:prstGeom prst="rect">
            <a:avLst/>
          </a:prstGeom>
        </p:spPr>
      </p:pic>
      <p:pic>
        <p:nvPicPr>
          <p:cNvPr id="22" name="Picture 4" descr="A magnifying glass on a yellow background&#10;&#10;Description automatically generated">
            <a:extLst>
              <a:ext uri="{FF2B5EF4-FFF2-40B4-BE49-F238E27FC236}">
                <a16:creationId xmlns:a16="http://schemas.microsoft.com/office/drawing/2014/main" id="{7B53658A-FBF9-4D70-869F-14BC1F870B0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8493" r="2215" b="1"/>
          <a:stretch/>
        </p:blipFill>
        <p:spPr>
          <a:xfrm>
            <a:off x="6740358" y="1606411"/>
            <a:ext cx="5451642" cy="5251590"/>
          </a:xfrm>
          <a:custGeom>
            <a:avLst/>
            <a:gdLst/>
            <a:ahLst/>
            <a:cxnLst/>
            <a:rect l="l" t="t" r="r" b="b"/>
            <a:pathLst>
              <a:path w="5923214" h="5705857">
                <a:moveTo>
                  <a:pt x="3612238" y="0"/>
                </a:moveTo>
                <a:cubicBezTo>
                  <a:pt x="4485043" y="0"/>
                  <a:pt x="5285549" y="309553"/>
                  <a:pt x="5909957" y="824860"/>
                </a:cubicBezTo>
                <a:lnTo>
                  <a:pt x="5923214" y="836909"/>
                </a:lnTo>
                <a:lnTo>
                  <a:pt x="5923214" y="5705857"/>
                </a:lnTo>
                <a:lnTo>
                  <a:pt x="672237" y="5705857"/>
                </a:lnTo>
                <a:lnTo>
                  <a:pt x="616914" y="5631875"/>
                </a:lnTo>
                <a:cubicBezTo>
                  <a:pt x="227427" y="5055358"/>
                  <a:pt x="0" y="4360357"/>
                  <a:pt x="0" y="3612238"/>
                </a:cubicBezTo>
                <a:cubicBezTo>
                  <a:pt x="0" y="1617255"/>
                  <a:pt x="1617255" y="0"/>
                  <a:pt x="361223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69906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17B320-BE70-42E7-BAEF-416812967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615" y="114821"/>
            <a:ext cx="9633721" cy="91144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 erd</a:t>
            </a:r>
            <a:endParaRPr lang="en-US" sz="60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5375288-8E74-4541-B37A-C645BE049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893" y="2076333"/>
            <a:ext cx="7308213" cy="27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67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3B3071-8648-4371-86FA-6068FE2C4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Home screen </a:t>
            </a:r>
          </a:p>
        </p:txBody>
      </p:sp>
      <p:sp>
        <p:nvSpPr>
          <p:cNvPr id="14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House">
            <a:extLst>
              <a:ext uri="{FF2B5EF4-FFF2-40B4-BE49-F238E27FC236}">
                <a16:creationId xmlns:a16="http://schemas.microsoft.com/office/drawing/2014/main" id="{0B186772-365A-47ED-B2E8-0B0D001FB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0106" y="1598246"/>
            <a:ext cx="4783504" cy="4783504"/>
          </a:xfrm>
          <a:prstGeom prst="rect">
            <a:avLst/>
          </a:prstGeom>
        </p:spPr>
      </p:pic>
      <p:sp>
        <p:nvSpPr>
          <p:cNvPr id="18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B2BB6818-DF84-44E2-9181-312A598CD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5528" y="1883280"/>
            <a:ext cx="5051491" cy="3999045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1800" dirty="0"/>
              <a:t>It is the opening frame.</a:t>
            </a:r>
          </a:p>
          <a:p>
            <a:r>
              <a:rPr lang="en-US" sz="1800" dirty="0"/>
              <a:t>In this frame you can go to any section you want in the program.</a:t>
            </a:r>
          </a:p>
          <a:p>
            <a:r>
              <a:rPr lang="en-US" sz="1800" dirty="0"/>
              <a:t>If you want to open the Login frame press on the panel “Login”.</a:t>
            </a:r>
          </a:p>
          <a:p>
            <a:r>
              <a:rPr lang="en-US" sz="1800" dirty="0"/>
              <a:t>If you enter the correct  password you will go to “student” frame.</a:t>
            </a:r>
          </a:p>
          <a:p>
            <a:r>
              <a:rPr lang="en-US" sz="1800" dirty="0"/>
              <a:t>If you want to go “Teacher” frame press on button ”</a:t>
            </a:r>
            <a:r>
              <a:rPr lang="en-US" sz="1800" dirty="0" err="1"/>
              <a:t>T_teacher</a:t>
            </a:r>
            <a:r>
              <a:rPr lang="en-US" sz="1800" dirty="0"/>
              <a:t>” which on “</a:t>
            </a:r>
            <a:r>
              <a:rPr lang="en-US" sz="1800" dirty="0" err="1"/>
              <a:t>student”frame</a:t>
            </a:r>
            <a:r>
              <a:rPr lang="en-US" sz="1800" dirty="0"/>
              <a:t>.</a:t>
            </a:r>
          </a:p>
          <a:p>
            <a:r>
              <a:rPr lang="en-US" sz="1800" dirty="0"/>
              <a:t>If you want to open the Register frame press on the panel “Register”.</a:t>
            </a:r>
          </a:p>
          <a:p>
            <a:endParaRPr lang="en-US" sz="1800" dirty="0"/>
          </a:p>
          <a:p>
            <a:r>
              <a:rPr lang="en-US" sz="1800" dirty="0"/>
              <a:t>Or you can exit the program from exit button right below.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76" y="1839407"/>
            <a:ext cx="4968671" cy="29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72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906761-EB7C-4BC8-9846-6B0036F25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79143" y="791817"/>
            <a:ext cx="5221625" cy="52743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AB96D4-9D38-4887-A842-09D686E0230C}"/>
              </a:ext>
            </a:extLst>
          </p:cNvPr>
          <p:cNvSpPr txBox="1"/>
          <p:nvPr/>
        </p:nvSpPr>
        <p:spPr>
          <a:xfrm>
            <a:off x="6392583" y="2645922"/>
            <a:ext cx="443472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To add new student </a:t>
            </a:r>
            <a:endParaRPr lang="en-US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Press “log in” button when you finish </a:t>
            </a:r>
            <a:endParaRPr lang="en-US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Insertion of information.</a:t>
            </a:r>
            <a:endParaRPr lang="en-US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758C8F5-38D7-40BE-B1DB-1B6B38541C50}"/>
              </a:ext>
            </a:extLst>
          </p:cNvPr>
          <p:cNvSpPr txBox="1"/>
          <p:nvPr/>
        </p:nvSpPr>
        <p:spPr>
          <a:xfrm>
            <a:off x="6431964" y="2144271"/>
            <a:ext cx="4395340" cy="17162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defTabSz="91440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Content Placeholder 41">
            <a:extLst>
              <a:ext uri="{FF2B5EF4-FFF2-40B4-BE49-F238E27FC236}">
                <a16:creationId xmlns:a16="http://schemas.microsoft.com/office/drawing/2014/main" id="{ACD1FE29-2889-4204-BC1E-31F345773EBA}"/>
              </a:ext>
            </a:extLst>
          </p:cNvPr>
          <p:cNvSpPr txBox="1">
            <a:spLocks/>
          </p:cNvSpPr>
          <p:nvPr/>
        </p:nvSpPr>
        <p:spPr>
          <a:xfrm>
            <a:off x="6392583" y="2645922"/>
            <a:ext cx="443472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fontAlgn="auto"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1800" b="0" i="0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228600" marR="0" lvl="0" fontAlgn="auto"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0" i="0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2186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B704FC-0775-4648-80C7-A62D6F93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Register form: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0DE5C4-43B1-4131-9D91-DFC5FDC9D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309" y="909566"/>
            <a:ext cx="5057292" cy="503886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FE5D0-EF15-4577-8799-58F309717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When you press the button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A message will appear to show insertion success.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576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C9ADA25-078F-42AB-B92D-4535AA444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1676400" y="-87137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8BADEBF-D8A4-447D-96C9-D11734FD8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346" y="1825625"/>
            <a:ext cx="4365307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13DA10-10C1-4141-A3A5-16643422E911}"/>
              </a:ext>
            </a:extLst>
          </p:cNvPr>
          <p:cNvSpPr txBox="1"/>
          <p:nvPr/>
        </p:nvSpPr>
        <p:spPr>
          <a:xfrm>
            <a:off x="3913346" y="573600"/>
            <a:ext cx="40863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Log in frame</a:t>
            </a:r>
            <a:endParaRPr lang="en-001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377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B704FC-0775-4648-80C7-A62D6F93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If you enter the wrong password: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0DE5C4-43B1-4131-9D91-DFC5FDC9D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406" y="909566"/>
            <a:ext cx="5209099" cy="503886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FE5D0-EF15-4577-8799-58F309717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A message will appear to show that the password is not correct.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75447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AnalogousFromDarkSeedLeftStep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1017</TotalTime>
  <Words>658</Words>
  <Application>Microsoft Office PowerPoint</Application>
  <PresentationFormat>Widescreen</PresentationFormat>
  <Paragraphs>89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Gill Sans Nova</vt:lpstr>
      <vt:lpstr>Gill Sans Nova (Body)</vt:lpstr>
      <vt:lpstr>GradientVTI</vt:lpstr>
      <vt:lpstr>Kindergartn System</vt:lpstr>
      <vt:lpstr>Project idea</vt:lpstr>
      <vt:lpstr>System erd</vt:lpstr>
      <vt:lpstr>Home screen </vt:lpstr>
      <vt:lpstr>PowerPoint Presentation</vt:lpstr>
      <vt:lpstr>PowerPoint Presentation</vt:lpstr>
      <vt:lpstr>Register form:</vt:lpstr>
      <vt:lpstr>PowerPoint Presentation</vt:lpstr>
      <vt:lpstr>If you enter the wrong password:</vt:lpstr>
      <vt:lpstr>Students </vt:lpstr>
      <vt:lpstr>PowerPoint Presentation</vt:lpstr>
      <vt:lpstr>To delete student information:</vt:lpstr>
      <vt:lpstr>To delete student information:</vt:lpstr>
      <vt:lpstr>PowerPoint Presentation</vt:lpstr>
      <vt:lpstr>To search for  student:</vt:lpstr>
      <vt:lpstr>To go to teacher frame:</vt:lpstr>
      <vt:lpstr>Teachers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System</dc:title>
  <dc:creator>Mohamad AbdElRahman</dc:creator>
  <cp:lastModifiedBy>سمية اشرف سليمان السيد</cp:lastModifiedBy>
  <cp:revision>14</cp:revision>
  <dcterms:created xsi:type="dcterms:W3CDTF">2021-01-09T15:38:53Z</dcterms:created>
  <dcterms:modified xsi:type="dcterms:W3CDTF">2022-01-05T12:16:13Z</dcterms:modified>
</cp:coreProperties>
</file>