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59" r:id="rId4"/>
    <p:sldId id="282" r:id="rId5"/>
    <p:sldId id="260" r:id="rId6"/>
    <p:sldId id="294" r:id="rId7"/>
    <p:sldId id="290" r:id="rId8"/>
    <p:sldId id="267" r:id="rId9"/>
    <p:sldId id="287" r:id="rId10"/>
    <p:sldId id="281" r:id="rId11"/>
    <p:sldId id="261" r:id="rId12"/>
    <p:sldId id="286" r:id="rId13"/>
    <p:sldId id="289" r:id="rId14"/>
    <p:sldId id="274" r:id="rId15"/>
    <p:sldId id="291" r:id="rId16"/>
    <p:sldId id="292" r:id="rId17"/>
    <p:sldId id="280" r:id="rId18"/>
    <p:sldId id="269" r:id="rId19"/>
    <p:sldId id="272" r:id="rId20"/>
    <p:sldId id="283" r:id="rId21"/>
    <p:sldId id="284" r:id="rId22"/>
    <p:sldId id="293" r:id="rId23"/>
    <p:sldId id="279" r:id="rId24"/>
    <p:sldId id="266" r:id="rId25"/>
    <p:sldId id="27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20:00:0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EE435-F1A3-48DA-ACEA-CB91F89D676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22DB3-CAEC-4072-B350-6A91A6A0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3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3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8F5CA-F644-4BE2-817F-7CB67AF4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152" y="590062"/>
            <a:ext cx="5768031" cy="2838938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Kindergartn</a:t>
            </a:r>
            <a:r>
              <a:rPr lang="en-US" sz="54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8B82-E087-4272-B22F-89AD4ADDB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Java project</a:t>
            </a: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10407-D239-4FC5-B59D-56BC6E841F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104" r="14604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61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4627EF16-A342-4D1D-A869-D8CBD5B93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4" b="1132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766F9-D506-4612-89D2-FBB36AD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Students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1522377"/>
            <a:ext cx="5051491" cy="4912467"/>
          </a:xfrm>
        </p:spPr>
        <p:txBody>
          <a:bodyPr anchor="t">
            <a:normAutofit/>
          </a:bodyPr>
          <a:lstStyle/>
          <a:p>
            <a:r>
              <a:rPr lang="en-US" sz="1800" dirty="0"/>
              <a:t>Here you can edit ,Search or delete his data </a:t>
            </a:r>
          </a:p>
          <a:p>
            <a:r>
              <a:rPr lang="en-US" sz="1800" dirty="0"/>
              <a:t>Student</a:t>
            </a:r>
            <a:r>
              <a:rPr lang="ar-EG" sz="1800" dirty="0"/>
              <a:t>’</a:t>
            </a:r>
            <a:r>
              <a:rPr lang="en-US" sz="1800" dirty="0"/>
              <a:t>s data is (id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ar-EG" sz="1800" dirty="0"/>
              <a:t> </a:t>
            </a:r>
            <a:r>
              <a:rPr lang="en-US" sz="1800" dirty="0" err="1"/>
              <a:t>first_name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ar-EG" sz="1800" dirty="0"/>
              <a:t> </a:t>
            </a:r>
            <a:r>
              <a:rPr lang="en-US" sz="1800" dirty="0" err="1"/>
              <a:t>second_name</a:t>
            </a:r>
            <a:r>
              <a:rPr lang="ar-EG" sz="1800" dirty="0"/>
              <a:t> </a:t>
            </a:r>
            <a:r>
              <a:rPr lang="en-US" sz="1800" dirty="0"/>
              <a:t>,</a:t>
            </a:r>
            <a:r>
              <a:rPr lang="en-US" sz="1800" dirty="0" err="1"/>
              <a:t>phone_number</a:t>
            </a:r>
            <a:r>
              <a:rPr lang="en-US" sz="1800" dirty="0"/>
              <a:t>, </a:t>
            </a:r>
            <a:r>
              <a:rPr lang="en-US" sz="1800" dirty="0" err="1"/>
              <a:t>address,Age</a:t>
            </a:r>
            <a:r>
              <a:rPr lang="en-US" sz="1800" dirty="0"/>
              <a:t>).</a:t>
            </a:r>
          </a:p>
          <a:p>
            <a:r>
              <a:rPr lang="en-US" sz="1800" dirty="0"/>
              <a:t>You can show all the students data or hide it.</a:t>
            </a:r>
          </a:p>
          <a:p>
            <a:r>
              <a:rPr lang="en-US" sz="1800" dirty="0"/>
              <a:t>It contains a place where you can search for a student using id .</a:t>
            </a:r>
          </a:p>
          <a:p>
            <a:r>
              <a:rPr lang="en-US" sz="1800" dirty="0"/>
              <a:t>You can go to Teacher frame by pressing on “</a:t>
            </a:r>
            <a:r>
              <a:rPr lang="en-US" sz="1800" dirty="0" err="1"/>
              <a:t>t_teacher</a:t>
            </a:r>
            <a:r>
              <a:rPr lang="en-US" sz="1800" dirty="0"/>
              <a:t>”</a:t>
            </a:r>
            <a:r>
              <a:rPr lang="ar-EG" sz="1800" dirty="0"/>
              <a:t> </a:t>
            </a:r>
            <a:r>
              <a:rPr lang="en-US" sz="1800" dirty="0"/>
              <a:t>button.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44A4DD-4F77-426B-9662-4AC508A0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41" y="1063158"/>
            <a:ext cx="5453227" cy="525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FB8BF8-2407-4556-A201-484802439773}"/>
              </a:ext>
            </a:extLst>
          </p:cNvPr>
          <p:cNvSpPr txBox="1"/>
          <p:nvPr/>
        </p:nvSpPr>
        <p:spPr>
          <a:xfrm>
            <a:off x="1867145" y="286673"/>
            <a:ext cx="204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Student</a:t>
            </a:r>
            <a:endParaRPr lang="en-001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5499E-52F1-4BCA-B002-56535AB782FE}"/>
              </a:ext>
            </a:extLst>
          </p:cNvPr>
          <p:cNvSpPr txBox="1"/>
          <p:nvPr/>
        </p:nvSpPr>
        <p:spPr>
          <a:xfrm>
            <a:off x="6702458" y="603315"/>
            <a:ext cx="36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enter correct password: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9175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delete student information: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832" y="824715"/>
            <a:ext cx="5118247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you had to write id of student you want to delete</a:t>
            </a:r>
          </a:p>
          <a:p>
            <a:r>
              <a:rPr lang="en-US" sz="1800" dirty="0"/>
              <a:t>Then press “Delete” button.</a:t>
            </a:r>
          </a:p>
          <a:p>
            <a:r>
              <a:rPr lang="en-US" sz="1800" dirty="0"/>
              <a:t>A message will appear to ensure if you want to delete or not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2900155" y="4910976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C6D74-3C07-4F7A-A87D-2242B8B27A61}"/>
              </a:ext>
            </a:extLst>
          </p:cNvPr>
          <p:cNvSpPr txBox="1"/>
          <p:nvPr/>
        </p:nvSpPr>
        <p:spPr>
          <a:xfrm>
            <a:off x="1431781" y="8313"/>
            <a:ext cx="201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Delete</a:t>
            </a:r>
            <a:endParaRPr lang="en-001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delete student information: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29" y="824715"/>
            <a:ext cx="5089653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. When you choose yes , a message appear  to </a:t>
            </a:r>
            <a:r>
              <a:rPr lang="en-US" sz="1800" dirty="0" err="1"/>
              <a:t>show”Sucessfuly</a:t>
            </a:r>
            <a:r>
              <a:rPr lang="en-US" sz="1800" dirty="0"/>
              <a:t> Deleted”.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2900155" y="4910976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3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1498863"/>
            <a:ext cx="5051491" cy="656681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You enter the ID of student you want to update his information.</a:t>
            </a:r>
          </a:p>
          <a:p>
            <a:r>
              <a:rPr lang="en-US" sz="1800" dirty="0"/>
              <a:t>And change or update the information you want to update.</a:t>
            </a:r>
          </a:p>
          <a:p>
            <a:r>
              <a:rPr lang="en-US" sz="1800" dirty="0"/>
              <a:t>A message will appear to show that the Updated is done successfully.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2038800" y="441665"/>
            <a:ext cx="2863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6B63F-1570-4846-92DB-83EF3FA1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 b="8892"/>
          <a:stretch/>
        </p:blipFill>
        <p:spPr>
          <a:xfrm>
            <a:off x="101086" y="1410607"/>
            <a:ext cx="5566843" cy="4717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31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search for  student: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83" y="824715"/>
            <a:ext cx="5071344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By “Search” button you can get student information by his ID</a:t>
            </a:r>
          </a:p>
          <a:p>
            <a:r>
              <a:rPr lang="en-US" sz="1800" dirty="0"/>
              <a:t>The information will appear in the text boxes.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 rot="2739946">
            <a:off x="942069" y="5090085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C6D74-3C07-4F7A-A87D-2242B8B27A61}"/>
              </a:ext>
            </a:extLst>
          </p:cNvPr>
          <p:cNvSpPr txBox="1"/>
          <p:nvPr/>
        </p:nvSpPr>
        <p:spPr>
          <a:xfrm>
            <a:off x="1431781" y="8313"/>
            <a:ext cx="201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Gill Sans Nova"/>
              </a:rPr>
              <a:t>Search</a:t>
            </a:r>
            <a:endParaRPr kumimoji="0" lang="en-001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2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243190"/>
            <a:ext cx="4375883" cy="97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go to teacher frame: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83" y="824715"/>
            <a:ext cx="5071344" cy="52085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1381328"/>
            <a:ext cx="4434721" cy="497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. By “</a:t>
            </a:r>
            <a:r>
              <a:rPr lang="en-US" sz="1800" dirty="0" err="1"/>
              <a:t>t_teacher</a:t>
            </a:r>
            <a:r>
              <a:rPr lang="en-US" sz="1800" dirty="0"/>
              <a:t>” button you can go to teacher frame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14:cNvPr>
              <p14:cNvContentPartPr/>
              <p14:nvPr/>
            </p14:nvContentPartPr>
            <p14:xfrm>
              <a:off x="8615873" y="168717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2B0AD7-155F-4832-BE09-36F5FAB47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6873" y="1678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14:cNvPr>
              <p14:cNvContentPartPr/>
              <p14:nvPr/>
            </p14:nvContentPartPr>
            <p14:xfrm>
              <a:off x="8389433" y="158313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5766F8-36E1-44AE-9A9B-72050DF72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793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E35712-3A4D-4F6E-9968-15CF4DD68A4C}"/>
              </a:ext>
            </a:extLst>
          </p:cNvPr>
          <p:cNvGrpSpPr/>
          <p:nvPr/>
        </p:nvGrpSpPr>
        <p:grpSpPr>
          <a:xfrm>
            <a:off x="7597793" y="1470092"/>
            <a:ext cx="360" cy="360"/>
            <a:chOff x="7597793" y="14700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85564C-F684-4687-8F14-06F61D5D0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14:cNvPr>
                <p14:cNvContentPartPr/>
                <p14:nvPr/>
              </p14:nvContentPartPr>
              <p14:xfrm>
                <a:off x="7597793" y="1470092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CF2FE-5CE8-4D92-8B5B-1112CECB32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8793" y="1461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C95B1D-6128-4C1F-8CD7-D917F8384A55}"/>
              </a:ext>
            </a:extLst>
          </p:cNvPr>
          <p:cNvSpPr/>
          <p:nvPr/>
        </p:nvSpPr>
        <p:spPr>
          <a:xfrm>
            <a:off x="4569682" y="5118365"/>
            <a:ext cx="772988" cy="5574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01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92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67553E-382E-4F98-AE93-17C732F5A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A27A6-E203-4C24-B355-DF9E638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Teachers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91" y="2257667"/>
            <a:ext cx="5051491" cy="4912467"/>
          </a:xfrm>
        </p:spPr>
        <p:txBody>
          <a:bodyPr anchor="t">
            <a:normAutofit/>
          </a:bodyPr>
          <a:lstStyle/>
          <a:p>
            <a:r>
              <a:rPr lang="en-US" sz="1800" dirty="0"/>
              <a:t>Here you can insert</a:t>
            </a:r>
            <a:r>
              <a:rPr lang="ar-EG" sz="1800" dirty="0"/>
              <a:t> </a:t>
            </a:r>
            <a:r>
              <a:rPr lang="en-US" sz="1800" dirty="0"/>
              <a:t> to add a teacher , edit or delete his data </a:t>
            </a:r>
          </a:p>
          <a:p>
            <a:r>
              <a:rPr lang="en-US" sz="1800" dirty="0"/>
              <a:t>You can show all the teachers data.</a:t>
            </a:r>
            <a:endParaRPr lang="ar-EG" sz="1800" dirty="0"/>
          </a:p>
          <a:p>
            <a:r>
              <a:rPr lang="en-US" sz="1800" dirty="0"/>
              <a:t>Teacher</a:t>
            </a:r>
            <a:r>
              <a:rPr lang="ar-EG" sz="1800" dirty="0"/>
              <a:t>’</a:t>
            </a:r>
            <a:r>
              <a:rPr lang="en-US" sz="1800" dirty="0"/>
              <a:t>s data is (</a:t>
            </a:r>
            <a:r>
              <a:rPr lang="en-US" sz="1800" dirty="0" err="1"/>
              <a:t>id,name,salary,age</a:t>
            </a:r>
            <a:r>
              <a:rPr lang="en-US" sz="1800" dirty="0"/>
              <a:t>, phone number , </a:t>
            </a:r>
            <a:r>
              <a:rPr lang="en-US" sz="1800" dirty="0" err="1"/>
              <a:t>address,subject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Teachers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C8FBA-B074-4210-A7BB-2B1A7887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14" y="1822120"/>
            <a:ext cx="5171082" cy="396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62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00E3FFAB-D299-4C99-8888-1535D844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" y="1349778"/>
            <a:ext cx="5550132" cy="5270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Delete </a:t>
            </a:r>
          </a:p>
        </p:txBody>
      </p:sp>
      <p:sp>
        <p:nvSpPr>
          <p:cNvPr id="10" name="Content Placeholder 41">
            <a:extLst>
              <a:ext uri="{FF2B5EF4-FFF2-40B4-BE49-F238E27FC236}">
                <a16:creationId xmlns:a16="http://schemas.microsoft.com/office/drawing/2014/main" id="{370A0211-F223-4DA3-8888-1B80F075A267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 delete a teacher you have to select the student you want to delete from the table.</a:t>
            </a:r>
          </a:p>
          <a:p>
            <a:r>
              <a:rPr lang="en-US" sz="1800" dirty="0"/>
              <a:t>Press on (Delete) button.</a:t>
            </a:r>
          </a:p>
        </p:txBody>
      </p:sp>
    </p:spTree>
    <p:extLst>
      <p:ext uri="{BB962C8B-B14F-4D97-AF65-F5344CB8AC3E}">
        <p14:creationId xmlns:p14="http://schemas.microsoft.com/office/powerpoint/2010/main" val="26669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141B8-8C2C-43E8-B2D4-3040BE90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7ACD-264B-41EB-9AF0-C41D8174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1300" dirty="0"/>
              <a:t>A kindergarten system software based on a SQL database with data of students , teachers , department and their timetable.</a:t>
            </a:r>
          </a:p>
          <a:p>
            <a:endParaRPr lang="en-US" sz="1300" dirty="0"/>
          </a:p>
          <a:p>
            <a:r>
              <a:rPr lang="en-US" sz="1300" dirty="0"/>
              <a:t>For students, it takes their (</a:t>
            </a:r>
            <a:r>
              <a:rPr lang="en-US" sz="1300" dirty="0" err="1"/>
              <a:t>first_name</a:t>
            </a:r>
            <a:r>
              <a:rPr lang="en-US" sz="1300" dirty="0"/>
              <a:t> ,</a:t>
            </a:r>
            <a:r>
              <a:rPr lang="en-US" sz="1300" dirty="0" err="1"/>
              <a:t>second_name</a:t>
            </a:r>
            <a:r>
              <a:rPr lang="en-US" sz="1300" dirty="0"/>
              <a:t> ,Id ,   </a:t>
            </a:r>
            <a:r>
              <a:rPr lang="en-US" sz="1300" dirty="0" err="1"/>
              <a:t>phone_number,Age,Address</a:t>
            </a:r>
            <a:r>
              <a:rPr lang="en-US" sz="1300" dirty="0"/>
              <a:t>).</a:t>
            </a:r>
          </a:p>
          <a:p>
            <a:r>
              <a:rPr lang="en-US" sz="1300" dirty="0"/>
              <a:t>You can search for a student using his id number.	</a:t>
            </a:r>
          </a:p>
          <a:p>
            <a:r>
              <a:rPr lang="en-US" sz="1300" dirty="0"/>
              <a:t>In the database the primary key is (</a:t>
            </a:r>
            <a:r>
              <a:rPr lang="en-US" sz="1300" dirty="0" err="1"/>
              <a:t>student_id</a:t>
            </a:r>
            <a:r>
              <a:rPr lang="en-US" sz="1300" dirty="0"/>
              <a:t>) .</a:t>
            </a:r>
          </a:p>
          <a:p>
            <a:r>
              <a:rPr lang="en-US" sz="1300" dirty="0"/>
              <a:t>For teachers, the project takes their personal data (name , salary , phone number , </a:t>
            </a:r>
            <a:r>
              <a:rPr lang="en-US" sz="1300" dirty="0" err="1"/>
              <a:t>Address,subject,Age</a:t>
            </a:r>
            <a:r>
              <a:rPr lang="en-US" sz="1300" dirty="0"/>
              <a:t>).</a:t>
            </a:r>
          </a:p>
          <a:p>
            <a:r>
              <a:rPr lang="en-US" sz="1300" dirty="0"/>
              <a:t>The primary key is (</a:t>
            </a:r>
            <a:r>
              <a:rPr lang="en-US" sz="1300" dirty="0" err="1"/>
              <a:t>teacher_id</a:t>
            </a:r>
            <a:r>
              <a:rPr lang="en-US" sz="1300" dirty="0"/>
              <a:t>) .</a:t>
            </a:r>
          </a:p>
          <a:p>
            <a:r>
              <a:rPr lang="en-US" sz="1300" dirty="0"/>
              <a:t>In timetable, it stores </a:t>
            </a:r>
            <a:r>
              <a:rPr lang="en-US" sz="1300" dirty="0" err="1"/>
              <a:t>everyday’s</a:t>
            </a:r>
            <a:r>
              <a:rPr lang="en-US" sz="1300" dirty="0"/>
              <a:t> subjects and the department concerned with this week.</a:t>
            </a:r>
          </a:p>
          <a:p>
            <a:r>
              <a:rPr lang="en-US" sz="1300" dirty="0"/>
              <a:t>The primary key (</a:t>
            </a:r>
            <a:r>
              <a:rPr lang="en-US" sz="1300" dirty="0" err="1"/>
              <a:t>week_id</a:t>
            </a:r>
            <a:r>
              <a:rPr lang="en-US" sz="1300" dirty="0"/>
              <a:t>) and it is connected to department using foreign key (</a:t>
            </a:r>
            <a:r>
              <a:rPr lang="en-US" sz="1300" dirty="0" err="1"/>
              <a:t>department_id</a:t>
            </a:r>
            <a:r>
              <a:rPr lang="en-US" sz="1300" dirty="0"/>
              <a:t>).</a:t>
            </a:r>
          </a:p>
          <a:p>
            <a:endParaRPr lang="en-US" sz="1300" dirty="0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Delete 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CCE18D7-4152-4AA6-9F0F-0723E6EE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2" y="1434725"/>
            <a:ext cx="4706091" cy="435133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48380263-3077-48DD-885F-DD7B0CD4AD2D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After pressing delete , a message will appear to show that the delete operation is done successfully.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27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Nova (Body)"/>
              </a:rPr>
              <a:t>Delete 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1693792"/>
            <a:ext cx="4758427" cy="435133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Row deleted successfully from the table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281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1605436" y="416009"/>
            <a:ext cx="3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 (Body)"/>
                <a:ea typeface="+mn-ea"/>
                <a:cs typeface="+mn-cs"/>
              </a:rPr>
              <a:t>Delete 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1693792"/>
            <a:ext cx="4758427" cy="4351338"/>
          </a:xfrm>
        </p:spPr>
      </p:pic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157291" y="3153213"/>
            <a:ext cx="5051491" cy="491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Row deleted successfully from the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2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 pen on a piece of paper&#10;&#10;Description automatically generated with low confidence">
            <a:extLst>
              <a:ext uri="{FF2B5EF4-FFF2-40B4-BE49-F238E27FC236}">
                <a16:creationId xmlns:a16="http://schemas.microsoft.com/office/drawing/2014/main" id="{F032E5AD-0954-43ED-92BA-23C9C2E02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A2061-F6B6-4656-AEDF-17251805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schedule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0BDF2BD-AEE9-4E81-8D38-17C4570C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4750" y="837671"/>
            <a:ext cx="6766175" cy="5062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857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478DE-9BAA-45B9-88A0-8C823261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22" name="Picture 4" descr="A magnifying glass on a yellow background&#10;&#10;Description automatically generated">
            <a:extLst>
              <a:ext uri="{FF2B5EF4-FFF2-40B4-BE49-F238E27FC236}">
                <a16:creationId xmlns:a16="http://schemas.microsoft.com/office/drawing/2014/main" id="{7B53658A-FBF9-4D70-869F-14BC1F870B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493" r="2215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9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7B320-BE70-42E7-BAEF-41681296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15" y="114821"/>
            <a:ext cx="9633721" cy="9114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erd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375288-8E74-4541-B37A-C645BE04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2076333"/>
            <a:ext cx="730821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3071-8648-4371-86FA-6068FE2C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screen 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B186772-365A-47ED-B2E8-0B0D001F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2BB6818-DF84-44E2-9181-312A598C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528" y="1883280"/>
            <a:ext cx="5051491" cy="3999045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800" dirty="0"/>
              <a:t>It is the opening frame.</a:t>
            </a:r>
          </a:p>
          <a:p>
            <a:r>
              <a:rPr lang="en-US" sz="1800" dirty="0"/>
              <a:t>In this frame you can go to any section you want in the program.</a:t>
            </a:r>
          </a:p>
          <a:p>
            <a:r>
              <a:rPr lang="en-US" sz="1800" dirty="0"/>
              <a:t>If you want to open the Login frame press on the panel “Login”.</a:t>
            </a:r>
          </a:p>
          <a:p>
            <a:r>
              <a:rPr lang="en-US" sz="1800" dirty="0"/>
              <a:t>If you enter the correct  password you will go to “student” frame.</a:t>
            </a:r>
          </a:p>
          <a:p>
            <a:r>
              <a:rPr lang="en-US" sz="1800" dirty="0"/>
              <a:t>If you want to go “Teacher” frame press on button ”</a:t>
            </a:r>
            <a:r>
              <a:rPr lang="en-US" sz="1800" dirty="0" err="1"/>
              <a:t>T_teacher</a:t>
            </a:r>
            <a:r>
              <a:rPr lang="en-US" sz="1800" dirty="0"/>
              <a:t>” which on “</a:t>
            </a:r>
            <a:r>
              <a:rPr lang="en-US" sz="1800" dirty="0" err="1"/>
              <a:t>student”frame</a:t>
            </a:r>
            <a:r>
              <a:rPr lang="en-US" sz="1800" dirty="0"/>
              <a:t>.</a:t>
            </a:r>
          </a:p>
          <a:p>
            <a:r>
              <a:rPr lang="en-US" sz="1800" dirty="0"/>
              <a:t>If you want to open the schedule frame press on the panel “schedule”.</a:t>
            </a:r>
          </a:p>
          <a:p>
            <a:r>
              <a:rPr lang="en-US" sz="1800" dirty="0"/>
              <a:t>If you want to open the Register frame press on the panel “Register”.</a:t>
            </a:r>
          </a:p>
          <a:p>
            <a:endParaRPr lang="en-US" sz="1800" dirty="0"/>
          </a:p>
          <a:p>
            <a:r>
              <a:rPr lang="en-US" sz="1800" dirty="0"/>
              <a:t>Or you can exit the program from exit button right below.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6" y="1839407"/>
            <a:ext cx="4968671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06761-EB7C-4BC8-9846-6B0036F2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9143" y="791817"/>
            <a:ext cx="5221625" cy="52743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B96D4-9D38-4887-A842-09D686E0230C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add new student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Press “log in” button when you finish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Insertion of information.</a:t>
            </a:r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8C8F5-38D7-40BE-B1DB-1B6B38541C50}"/>
              </a:ext>
            </a:extLst>
          </p:cNvPr>
          <p:cNvSpPr txBox="1"/>
          <p:nvPr/>
        </p:nvSpPr>
        <p:spPr>
          <a:xfrm>
            <a:off x="6431964" y="2144271"/>
            <a:ext cx="439534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ACD1FE29-2889-4204-BC1E-31F345773EBA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28600" marR="0" lvl="0" fontAlgn="auto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18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form: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309" y="909566"/>
            <a:ext cx="5057292" cy="50388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When you press the button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 message will appear to show insertion success.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ADEBF-D8A4-447D-96C9-D11734FD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46" y="1825625"/>
            <a:ext cx="436530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3DA10-10C1-4141-A3A5-16643422E911}"/>
              </a:ext>
            </a:extLst>
          </p:cNvPr>
          <p:cNvSpPr txBox="1"/>
          <p:nvPr/>
        </p:nvSpPr>
        <p:spPr>
          <a:xfrm>
            <a:off x="3913346" y="573600"/>
            <a:ext cx="4086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Log in frame</a:t>
            </a:r>
            <a:endParaRPr lang="en-001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7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704FC-0775-4648-80C7-A62D6F93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 enter the wrong password: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E5C4-43B1-4131-9D91-DFC5FDC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06" y="909566"/>
            <a:ext cx="5209099" cy="50388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E5D0-EF15-4577-8799-58F30971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 message will appear to show that the password is not correct.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44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705</TotalTime>
  <Words>659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Nova</vt:lpstr>
      <vt:lpstr>Gill Sans Nova (Body)</vt:lpstr>
      <vt:lpstr>GradientVTI</vt:lpstr>
      <vt:lpstr>Kindergartn System</vt:lpstr>
      <vt:lpstr>Project idea</vt:lpstr>
      <vt:lpstr>System erd</vt:lpstr>
      <vt:lpstr>Home screen </vt:lpstr>
      <vt:lpstr>PowerPoint Presentation</vt:lpstr>
      <vt:lpstr>PowerPoint Presentation</vt:lpstr>
      <vt:lpstr>Register form:</vt:lpstr>
      <vt:lpstr>PowerPoint Presentation</vt:lpstr>
      <vt:lpstr>If you enter the wrong password:</vt:lpstr>
      <vt:lpstr>Students </vt:lpstr>
      <vt:lpstr>PowerPoint Presentation</vt:lpstr>
      <vt:lpstr>To delete student information:</vt:lpstr>
      <vt:lpstr>To delete student information:</vt:lpstr>
      <vt:lpstr>PowerPoint Presentation</vt:lpstr>
      <vt:lpstr>To search for  student:</vt:lpstr>
      <vt:lpstr>To go to teacher frame:</vt:lpstr>
      <vt:lpstr>Teachers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</dc:title>
  <dc:creator>Mohamad AbdElRahman</dc:creator>
  <cp:lastModifiedBy>سمية اشرف سليمان السيد</cp:lastModifiedBy>
  <cp:revision>12</cp:revision>
  <dcterms:created xsi:type="dcterms:W3CDTF">2021-01-09T15:38:53Z</dcterms:created>
  <dcterms:modified xsi:type="dcterms:W3CDTF">2022-01-04T21:04:24Z</dcterms:modified>
</cp:coreProperties>
</file>