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8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5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5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8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8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8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517E-42DE-4C06-BBBE-58A068A1E98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4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517E-42DE-4C06-BBBE-58A068A1E98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793FA-6896-45BA-9A0A-19EF5A26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2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068053" y="2667001"/>
            <a:ext cx="2418347" cy="266699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executive, pers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7" y="3733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xecutive, pers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54" y="373379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executive, pers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54" y="3733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1407" y="4800600"/>
            <a:ext cx="2418347" cy="2286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6709" y="124326"/>
            <a:ext cx="65580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00B050"/>
                </a:solidFill>
              </a:rPr>
              <a:t>Tree.st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2600" b="1" dirty="0" smtClean="0">
                <a:solidFill>
                  <a:srgbClr val="00B050"/>
                </a:solidFill>
              </a:rPr>
              <a:t> </a:t>
            </a:r>
            <a:r>
              <a:rPr lang="en-US" sz="2600" b="1" dirty="0" smtClean="0"/>
              <a:t>Path to Creating Innovation Online</a:t>
            </a:r>
            <a:endParaRPr lang="en-US" sz="2600" b="1" dirty="0"/>
          </a:p>
        </p:txBody>
      </p:sp>
      <p:pic>
        <p:nvPicPr>
          <p:cNvPr id="1030" name="Picture 6" descr="loan, person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950" y="490355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4876800"/>
            <a:ext cx="2269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“We have a problem, we need to find a solution for, </a:t>
            </a:r>
            <a:r>
              <a:rPr lang="en-US" sz="1600" b="1" u="sng" dirty="0" smtClean="0">
                <a:solidFill>
                  <a:schemeClr val="bg1"/>
                </a:solidFill>
              </a:rPr>
              <a:t>fast</a:t>
            </a:r>
            <a:r>
              <a:rPr lang="en-US" sz="1600" b="1" dirty="0" smtClean="0">
                <a:solidFill>
                  <a:schemeClr val="bg1"/>
                </a:solidFill>
              </a:rPr>
              <a:t>”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943600"/>
            <a:ext cx="22691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 1: Recognition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4400000">
            <a:off x="2347749" y="2646755"/>
            <a:ext cx="324008" cy="872156"/>
          </a:xfrm>
          <a:prstGeom prst="downArrow">
            <a:avLst/>
          </a:pr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29046" y="2743202"/>
            <a:ext cx="2269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bg1"/>
                </a:solidFill>
              </a:rPr>
              <a:t>Find</a:t>
            </a:r>
            <a:r>
              <a:rPr lang="en-US" sz="1600" b="1" dirty="0" smtClean="0">
                <a:solidFill>
                  <a:schemeClr val="bg1"/>
                </a:solidFill>
              </a:rPr>
              <a:t> the right people across your organization and create a </a:t>
            </a:r>
            <a:r>
              <a:rPr lang="en-US" sz="1600" b="1" u="sng" dirty="0" smtClean="0">
                <a:solidFill>
                  <a:schemeClr val="bg1"/>
                </a:solidFill>
              </a:rPr>
              <a:t>diverse</a:t>
            </a:r>
            <a:r>
              <a:rPr lang="en-US" sz="1600" b="1" dirty="0" smtClean="0">
                <a:solidFill>
                  <a:schemeClr val="bg1"/>
                </a:solidFill>
              </a:rPr>
              <a:t> and focused team, </a:t>
            </a:r>
            <a:r>
              <a:rPr lang="en-US" sz="1600" b="1" u="sng" dirty="0" smtClean="0">
                <a:solidFill>
                  <a:schemeClr val="bg1"/>
                </a:solidFill>
              </a:rPr>
              <a:t>fast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52692" y="4114800"/>
            <a:ext cx="22691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 2: Find People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46" name="Picture 22" descr="about, ask, faq, information, questio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5346">
            <a:off x="604754" y="346373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2" descr="about, ask, faq, information, questio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6768">
            <a:off x="1214354" y="347627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2" descr="about, ask, faq, information, questio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0323">
            <a:off x="2041339" y="354528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6248400" y="2061977"/>
            <a:ext cx="2418347" cy="24889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309393" y="2138178"/>
            <a:ext cx="2269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Allow the new team to brainstorm and collaborate to discover an innovative solution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33039" y="3505200"/>
            <a:ext cx="22691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 3: Collaborate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09393" y="6210300"/>
            <a:ext cx="22691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Step 4: Derive Value</a:t>
            </a:r>
            <a:endParaRPr lang="en-US" b="1" dirty="0"/>
          </a:p>
        </p:txBody>
      </p:sp>
      <p:pic>
        <p:nvPicPr>
          <p:cNvPr id="1058" name="Picture 34" descr="https://encrypted-tbn0.gstatic.com/images?q=tbn:ANd9GcSFCMMykmt6ufR_m7PkmlcEA-tQK9yGKEWxsSKOuLqgIyEMhF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701" y="876854"/>
            <a:ext cx="1678578" cy="97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encrypted-tbn0.gstatic.com/images?q=tbn:ANd9GcQ7d89HuivyoVuu43d0uQ4ZyDI8OPeyA1FBHL9n1ZhQjMDQlb5pv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838200"/>
            <a:ext cx="628201" cy="6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s://encrypted-tbn1.gstatic.com/images?q=tbn:ANd9GcRwTjjSzF1u9SoNWV2dZyGue5CMIcPE10QNnW1gECLs69Z0rw3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36" y="930749"/>
            <a:ext cx="6858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352800" y="1969980"/>
            <a:ext cx="1676400" cy="468420"/>
            <a:chOff x="2898973" y="1154218"/>
            <a:chExt cx="1676400" cy="468420"/>
          </a:xfrm>
        </p:grpSpPr>
        <p:sp>
          <p:nvSpPr>
            <p:cNvPr id="12" name="Rounded Rectangle 11"/>
            <p:cNvSpPr/>
            <p:nvPr/>
          </p:nvSpPr>
          <p:spPr>
            <a:xfrm>
              <a:off x="2898973" y="1154218"/>
              <a:ext cx="1676400" cy="4684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000" b="1" dirty="0" smtClean="0">
                  <a:solidFill>
                    <a:srgbClr val="00B050"/>
                  </a:solidFill>
                </a:rPr>
                <a:t>Tree.st</a:t>
              </a:r>
              <a:endParaRPr lang="en-US" sz="3000" b="1" dirty="0">
                <a:solidFill>
                  <a:srgbClr val="00B050"/>
                </a:solidFill>
              </a:endParaRPr>
            </a:p>
          </p:txBody>
        </p:sp>
        <p:pic>
          <p:nvPicPr>
            <p:cNvPr id="1062" name="Picture 38" descr="green, nature, tree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5173" y="1247271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Down Arrow 52"/>
          <p:cNvSpPr/>
          <p:nvPr/>
        </p:nvSpPr>
        <p:spPr>
          <a:xfrm rot="14400000">
            <a:off x="5473753" y="1351842"/>
            <a:ext cx="324008" cy="872156"/>
          </a:xfrm>
          <a:prstGeom prst="downArrow">
            <a:avLst/>
          </a:pr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7281950" y="4114800"/>
            <a:ext cx="324008" cy="872156"/>
          </a:xfrm>
          <a:prstGeom prst="downArrow">
            <a:avLst/>
          </a:pr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71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</dc:creator>
  <cp:lastModifiedBy>Omid</cp:lastModifiedBy>
  <cp:revision>5</cp:revision>
  <dcterms:created xsi:type="dcterms:W3CDTF">2012-11-26T22:24:06Z</dcterms:created>
  <dcterms:modified xsi:type="dcterms:W3CDTF">2012-11-27T19:47:48Z</dcterms:modified>
</cp:coreProperties>
</file>