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8" autoAdjust="0"/>
    <p:restoredTop sz="94637" autoAdjust="0"/>
  </p:normalViewPr>
  <p:slideViewPr>
    <p:cSldViewPr>
      <p:cViewPr>
        <p:scale>
          <a:sx n="80" d="100"/>
          <a:sy n="80" d="100"/>
        </p:scale>
        <p:origin x="-2576" y="-19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724155" y="5006299"/>
            <a:ext cx="4173759" cy="1600200"/>
          </a:xfrm>
          <a:prstGeom prst="rect">
            <a:avLst/>
          </a:prstGeom>
          <a:gradFill>
            <a:gsLst>
              <a:gs pos="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24154" y="2928537"/>
            <a:ext cx="4173759" cy="1600200"/>
          </a:xfrm>
          <a:prstGeom prst="rect">
            <a:avLst/>
          </a:prstGeom>
          <a:gradFill>
            <a:gsLst>
              <a:gs pos="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724155" y="786634"/>
            <a:ext cx="4173759" cy="1600200"/>
          </a:xfrm>
          <a:prstGeom prst="rect">
            <a:avLst/>
          </a:prstGeom>
          <a:gradFill>
            <a:gsLst>
              <a:gs pos="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2041" y="5006299"/>
            <a:ext cx="4173759" cy="1600200"/>
          </a:xfrm>
          <a:prstGeom prst="rect">
            <a:avLst/>
          </a:prstGeom>
          <a:gradFill>
            <a:gsLst>
              <a:gs pos="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2040" y="2948899"/>
            <a:ext cx="4173759" cy="1600200"/>
          </a:xfrm>
          <a:prstGeom prst="rect">
            <a:avLst/>
          </a:prstGeom>
          <a:gradFill>
            <a:gsLst>
              <a:gs pos="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2041" y="806996"/>
            <a:ext cx="4173759" cy="1600200"/>
          </a:xfrm>
          <a:prstGeom prst="rect">
            <a:avLst/>
          </a:prstGeom>
          <a:gradFill>
            <a:gsLst>
              <a:gs pos="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5649" y="2320934"/>
            <a:ext cx="167640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Omid Sadeghpour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20477" y="2312430"/>
            <a:ext cx="257532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Bullish Technology Engineer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98657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Technical </a:t>
            </a:r>
            <a:r>
              <a:rPr lang="en-US" sz="1200" dirty="0"/>
              <a:t>Lead, Sloan MBA 2013</a:t>
            </a:r>
          </a:p>
          <a:p>
            <a:r>
              <a:rPr lang="en-US" sz="1200" dirty="0"/>
              <a:t>First employee of a startup with $4M Series A, and $22.5M Series B. Brings </a:t>
            </a:r>
            <a:r>
              <a:rPr lang="en-US" sz="1200" dirty="0" smtClean="0"/>
              <a:t>8+ years </a:t>
            </a:r>
            <a:r>
              <a:rPr lang="en-US" sz="1200" dirty="0"/>
              <a:t>of startup, software development and product development experience.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3000" y="2168534"/>
            <a:ext cx="137160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 smtClean="0"/>
              <a:t>Shailesh</a:t>
            </a:r>
            <a:r>
              <a:rPr lang="en-US" sz="1500" b="1" dirty="0" smtClean="0"/>
              <a:t> Mittal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0800" y="2168534"/>
            <a:ext cx="152400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Iron Sales Man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24600" y="834170"/>
            <a:ext cx="2767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Sales Lead, Sloan MBA 2014</a:t>
            </a:r>
          </a:p>
          <a:p>
            <a:r>
              <a:rPr lang="en-US" sz="1200" dirty="0"/>
              <a:t>Engineer; 4yrs corporate banking at </a:t>
            </a:r>
            <a:r>
              <a:rPr lang="en-US" sz="1200" dirty="0" smtClean="0"/>
              <a:t>HSBC. </a:t>
            </a:r>
            <a:r>
              <a:rPr lang="en-US" sz="1200" dirty="0"/>
              <a:t>Co-founder of an investment partnership with former Northwestern professor. Brings </a:t>
            </a:r>
            <a:r>
              <a:rPr lang="en-US" sz="1200" dirty="0" smtClean="0"/>
              <a:t>startup</a:t>
            </a:r>
            <a:r>
              <a:rPr lang="en-US" sz="1200" dirty="0"/>
              <a:t>, sales, and financial experience. </a:t>
            </a:r>
            <a:endParaRPr lang="en-US" sz="1200" dirty="0">
              <a:solidFill>
                <a:srgbClr val="40404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3684">
            <a:off x="4946395" y="859494"/>
            <a:ext cx="1221149" cy="12211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994815">
            <a:off x="5847539" y="1285105"/>
            <a:ext cx="304800" cy="304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21176">
            <a:off x="941033" y="864834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917971">
            <a:off x="4942921" y="1110109"/>
            <a:ext cx="304800" cy="304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2000" y="6283334"/>
            <a:ext cx="186047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Alexander Romanov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46138" y="6204901"/>
            <a:ext cx="204966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Hard-shelled Hacker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0970" y="5202545"/>
            <a:ext cx="3214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Software Development, Sloan LGO MBA 2013</a:t>
            </a:r>
          </a:p>
          <a:p>
            <a:r>
              <a:rPr lang="en-US" sz="1200" dirty="0"/>
              <a:t>Experienced engineer, previously responsible for satellite launch campaigns. Brings large-data software development, and testing and profiling experience. </a:t>
            </a:r>
            <a:endParaRPr lang="en-US" sz="1200" dirty="0">
              <a:solidFill>
                <a:srgbClr val="40404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17377">
            <a:off x="948187" y="4894523"/>
            <a:ext cx="304800" cy="30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9" y="5022811"/>
            <a:ext cx="1348209" cy="134820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329499" y="5101370"/>
            <a:ext cx="2738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Sales Lead, Sloan MBA 2014</a:t>
            </a:r>
          </a:p>
          <a:p>
            <a:r>
              <a:rPr lang="en-US" sz="1200" dirty="0"/>
              <a:t>US Army Apache Helicopter Pilot; MIT Dean's Fellow; member of "Military Top 40 Under 40." Great team leader and presenter, will focus on day-to-day operations of the team and sales.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57898" y="6382435"/>
            <a:ext cx="1953137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Socrates Rosenfeld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14379" y="6377899"/>
            <a:ext cx="204862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Bullet Sales Leader</a:t>
            </a:r>
            <a:endParaRPr lang="en-US" sz="15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8514" y="3043970"/>
            <a:ext cx="281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Bus </a:t>
            </a:r>
            <a:r>
              <a:rPr lang="en-US" sz="1200" dirty="0" err="1"/>
              <a:t>Dev</a:t>
            </a:r>
            <a:r>
              <a:rPr lang="en-US" sz="1200" dirty="0"/>
              <a:t> &amp; Marketing, Sloan MSMS 2013</a:t>
            </a:r>
          </a:p>
          <a:p>
            <a:r>
              <a:rPr lang="en-US" sz="1200" dirty="0"/>
              <a:t>UX expert specializes in Corporate Innovation; lead </a:t>
            </a:r>
            <a:r>
              <a:rPr lang="en-US" sz="1200" dirty="0" err="1"/>
              <a:t>Kickstarter</a:t>
            </a:r>
            <a:r>
              <a:rPr lang="en-US" sz="1200" dirty="0"/>
              <a:t> campaign to $56K+. Builds strong brands, marketing campaigns, and continuous product improvement.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35100">
            <a:off x="5471516" y="5162246"/>
            <a:ext cx="304800" cy="30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26741">
            <a:off x="7720686" y="2897185"/>
            <a:ext cx="1168400" cy="11684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162800" y="4244299"/>
            <a:ext cx="186047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Lucy Zhao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57800" y="4244299"/>
            <a:ext cx="2149819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Aquatic Marketer &amp; UX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389653">
            <a:off x="7689712" y="2937841"/>
            <a:ext cx="304800" cy="30480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95300" y="3126441"/>
            <a:ext cx="2819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MIT Sophomore Computer Science. Software developer and photographer with many years of programming experience. Avid user of Java, Python, </a:t>
            </a:r>
            <a:r>
              <a:rPr lang="en-US" sz="1200" dirty="0" err="1" smtClean="0"/>
              <a:t>MongoDB</a:t>
            </a:r>
            <a:r>
              <a:rPr lang="en-US" sz="1200" dirty="0" smtClean="0"/>
              <a:t>, among other technologies.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774115" y="4419828"/>
            <a:ext cx="186047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Walter Menendez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2041" y="4320499"/>
            <a:ext cx="2649760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Monster Software Engineer</a:t>
            </a:r>
          </a:p>
        </p:txBody>
      </p:sp>
      <p:pic>
        <p:nvPicPr>
          <p:cNvPr id="1026" name="Picture 2" descr="alien, brainslu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441" y="299650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479103"/>
            <a:ext cx="304800" cy="30480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0" y="0"/>
            <a:ext cx="9144000" cy="685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1600200" y="941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/ Team</a:t>
            </a:r>
          </a:p>
        </p:txBody>
      </p:sp>
      <p:pic>
        <p:nvPicPr>
          <p:cNvPr id="56" name="Picture 2" descr="http://tree.st/d/assets/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28307"/>
            <a:ext cx="15049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768338">
            <a:off x="4833047" y="514915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1066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86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utoUpdateAnimBg="0"/>
      <p:bldP spid="52" grpId="0" animBg="1" autoUpdateAnimBg="0"/>
      <p:bldP spid="53" grpId="0" animBg="1" autoUpdateAnimBg="0"/>
      <p:bldP spid="50" grpId="0" animBg="1" autoUpdateAnimBg="0"/>
      <p:bldP spid="49" grpId="0" animBg="1" autoUpdateAnimBg="0"/>
      <p:bldP spid="48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247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Tree.st</dc:title>
  <dc:creator>Omid</dc:creator>
  <cp:lastModifiedBy>Omid Sadeghpour</cp:lastModifiedBy>
  <cp:revision>416</cp:revision>
  <cp:lastPrinted>2012-11-18T03:59:53Z</cp:lastPrinted>
  <dcterms:created xsi:type="dcterms:W3CDTF">2006-08-16T00:00:00Z</dcterms:created>
  <dcterms:modified xsi:type="dcterms:W3CDTF">2012-12-07T03:52:00Z</dcterms:modified>
</cp:coreProperties>
</file>