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57" r:id="rId5"/>
    <p:sldId id="258" r:id="rId6"/>
    <p:sldId id="259" r:id="rId7"/>
    <p:sldId id="268" r:id="rId8"/>
    <p:sldId id="267" r:id="rId9"/>
    <p:sldId id="271" r:id="rId10"/>
    <p:sldId id="261" r:id="rId11"/>
    <p:sldId id="274" r:id="rId12"/>
    <p:sldId id="275" r:id="rId13"/>
    <p:sldId id="260" r:id="rId14"/>
    <p:sldId id="262" r:id="rId15"/>
    <p:sldId id="263" r:id="rId16"/>
    <p:sldId id="272" r:id="rId17"/>
    <p:sldId id="264" r:id="rId18"/>
    <p:sldId id="265" r:id="rId19"/>
    <p:sldId id="269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4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4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CA89-36DD-463E-B52B-40A04FE6FC87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D166-5F04-4626-92A7-72FABA31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8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Tree.st</a:t>
            </a:r>
            <a:r>
              <a:rPr lang="en-US" b="1" dirty="0" smtClean="0"/>
              <a:t> E&amp;I Demo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5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r="16197"/>
          <a:stretch/>
        </p:blipFill>
        <p:spPr bwMode="auto">
          <a:xfrm>
            <a:off x="0" y="-457200"/>
            <a:ext cx="5246382" cy="2994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67400" y="1700463"/>
            <a:ext cx="25908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/>
              <a:t>Similarities are shown in </a:t>
            </a:r>
            <a:r>
              <a:rPr lang="en-US" sz="3300" b="1" dirty="0" smtClean="0">
                <a:solidFill>
                  <a:srgbClr val="00B050"/>
                </a:solidFill>
              </a:rPr>
              <a:t>green</a:t>
            </a:r>
            <a:endParaRPr lang="en-US" sz="33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8" t="57" r="17023" b="-1"/>
          <a:stretch/>
        </p:blipFill>
        <p:spPr bwMode="auto">
          <a:xfrm>
            <a:off x="276925" y="152400"/>
            <a:ext cx="277107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1" r="17327"/>
          <a:stretch/>
        </p:blipFill>
        <p:spPr bwMode="auto">
          <a:xfrm>
            <a:off x="3228655" y="187789"/>
            <a:ext cx="2791145" cy="1825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17" r="17535" b="1"/>
          <a:stretch/>
        </p:blipFill>
        <p:spPr bwMode="auto">
          <a:xfrm>
            <a:off x="6248400" y="177466"/>
            <a:ext cx="2691520" cy="782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76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>
            <a:noAutofit/>
          </a:bodyPr>
          <a:lstStyle/>
          <a:p>
            <a:r>
              <a:rPr lang="en-US" b="1" dirty="0" smtClean="0"/>
              <a:t>A Smart Search allows you quickly group people based many qualities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50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0"/>
            <a:ext cx="121920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971800" y="3246329"/>
            <a:ext cx="990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875" y="0"/>
            <a:ext cx="1214818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356513" y="2938462"/>
            <a:ext cx="990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0"/>
            <a:ext cx="12030075" cy="141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433762" y="1524000"/>
            <a:ext cx="990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36775"/>
          </a:xfrm>
        </p:spPr>
        <p:txBody>
          <a:bodyPr>
            <a:noAutofit/>
          </a:bodyPr>
          <a:lstStyle/>
          <a:p>
            <a:r>
              <a:rPr lang="en-US" b="1" dirty="0" smtClean="0"/>
              <a:t>Any </a:t>
            </a:r>
            <a:r>
              <a:rPr lang="en-US" b="1" dirty="0" smtClean="0">
                <a:solidFill>
                  <a:srgbClr val="00B050"/>
                </a:solidFill>
              </a:rPr>
              <a:t>Tree.st</a:t>
            </a:r>
            <a:r>
              <a:rPr lang="en-US" b="1" dirty="0" smtClean="0"/>
              <a:t> user can create a Smart Group and share it with the community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58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400" y="0"/>
            <a:ext cx="12030075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7086600" y="2938462"/>
            <a:ext cx="990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9" t="12111" r="17060"/>
          <a:stretch/>
        </p:blipFill>
        <p:spPr bwMode="auto">
          <a:xfrm>
            <a:off x="2514600" y="9511"/>
            <a:ext cx="4840705" cy="1225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37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t="-490" r="16805"/>
          <a:stretch/>
        </p:blipFill>
        <p:spPr bwMode="auto">
          <a:xfrm>
            <a:off x="846550" y="0"/>
            <a:ext cx="7916450" cy="682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47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" r="11233" b="8270"/>
          <a:stretch/>
        </p:blipFill>
        <p:spPr bwMode="auto">
          <a:xfrm>
            <a:off x="-609600" y="16042"/>
            <a:ext cx="108384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053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4950"/>
            <a:ext cx="7772400" cy="3219450"/>
          </a:xfrm>
        </p:spPr>
        <p:txBody>
          <a:bodyPr>
            <a:noAutofit/>
          </a:bodyPr>
          <a:lstStyle/>
          <a:p>
            <a:r>
              <a:rPr lang="en-US" b="1" dirty="0" smtClean="0"/>
              <a:t>The idea is to have people self-organize themselves and quickly find one another for collaboration purposes.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Thanks.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58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One </a:t>
            </a:r>
            <a:r>
              <a:rPr lang="en-US" b="1" dirty="0" smtClean="0">
                <a:solidFill>
                  <a:srgbClr val="00B050"/>
                </a:solidFill>
              </a:rPr>
              <a:t>Tree.st</a:t>
            </a:r>
            <a:r>
              <a:rPr lang="en-US" b="1" dirty="0" smtClean="0"/>
              <a:t> can be the member of many nested communities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42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4011"/>
            <a:ext cx="12030075" cy="80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295400" y="3586914"/>
            <a:ext cx="990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0"/>
            <a:ext cx="121920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371600" y="3810000"/>
            <a:ext cx="990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0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0"/>
            <a:ext cx="12030075" cy="783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24000" y="3124200"/>
            <a:ext cx="990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4011"/>
            <a:ext cx="12030075" cy="80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276600" y="838200"/>
            <a:ext cx="990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4875" y="0"/>
            <a:ext cx="12030075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334000" y="1905000"/>
            <a:ext cx="9906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>
            <a:noAutofit/>
          </a:bodyPr>
          <a:lstStyle/>
          <a:p>
            <a:r>
              <a:rPr lang="en-US" b="1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Tree.st</a:t>
            </a:r>
            <a:r>
              <a:rPr lang="en-US" b="1" dirty="0" smtClean="0"/>
              <a:t> user can quickly see similarities between itself and another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58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76</Words>
  <Application>Microsoft Office PowerPoint</Application>
  <PresentationFormat>On-screen Show (4:3)</PresentationFormat>
  <Paragraphs>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Tree.st E&amp;I Demo</vt:lpstr>
      <vt:lpstr>PowerPoint Presentation</vt:lpstr>
      <vt:lpstr>One Tree.st can be the member of many nested communities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Tree.st user can quickly see similarities between itself and another user</vt:lpstr>
      <vt:lpstr>PowerPoint Presentation</vt:lpstr>
      <vt:lpstr>PowerPoint Presentation</vt:lpstr>
      <vt:lpstr>A Smart Search allows you quickly group people based many qualities</vt:lpstr>
      <vt:lpstr>PowerPoint Presentation</vt:lpstr>
      <vt:lpstr>PowerPoint Presentation</vt:lpstr>
      <vt:lpstr>PowerPoint Presentation</vt:lpstr>
      <vt:lpstr>Any Tree.st user can create a Smart Group and share it with the community</vt:lpstr>
      <vt:lpstr>PowerPoint Presentation</vt:lpstr>
      <vt:lpstr>PowerPoint Presentation</vt:lpstr>
      <vt:lpstr>PowerPoint Presentation</vt:lpstr>
      <vt:lpstr>The idea is to have people self-organize themselves and quickly find one another for collaboration purposes.  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</dc:creator>
  <cp:lastModifiedBy>Omid</cp:lastModifiedBy>
  <cp:revision>10</cp:revision>
  <dcterms:created xsi:type="dcterms:W3CDTF">2012-09-05T18:50:23Z</dcterms:created>
  <dcterms:modified xsi:type="dcterms:W3CDTF">2012-09-05T19:35:37Z</dcterms:modified>
</cp:coreProperties>
</file>