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6" r:id="rId7"/>
    <p:sldId id="260"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0C"/>
    <a:srgbClr val="FF4545"/>
    <a:srgbClr val="51F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0" d="100"/>
          <a:sy n="80" d="100"/>
        </p:scale>
        <p:origin x="-85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D9833-F135-4E5A-833F-C98B0555185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0D9833-F135-4E5A-833F-C98B05551858}"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0D9833-F135-4E5A-833F-C98B05551858}" type="datetimeFigureOut">
              <a:rPr lang="en-US" smtClean="0"/>
              <a:pPr/>
              <a:t>4/18/2012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0D9833-F135-4E5A-833F-C98B05551858}" type="datetimeFigureOut">
              <a:rPr lang="en-US" smtClean="0"/>
              <a:pPr/>
              <a:t>4/18/2012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D9833-F135-4E5A-833F-C98B05551858}" type="datetimeFigureOut">
              <a:rPr lang="en-US" smtClean="0"/>
              <a:pPr/>
              <a:t>4/18/2012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D9833-F135-4E5A-833F-C98B05551858}"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D9833-F135-4E5A-833F-C98B05551858}"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D9833-F135-4E5A-833F-C98B05551858}" type="datetimeFigureOut">
              <a:rPr lang="en-US" smtClean="0"/>
              <a:pPr/>
              <a:t>4/18/2012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C437-00E8-4660-8E27-44BE5FF6D9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34.png"/><Relationship Id="rId10" Type="http://schemas.microsoft.com/office/2007/relationships/hdphoto" Target="../media/hdphoto2.wdp"/><Relationship Id="rId4" Type="http://schemas.openxmlformats.org/officeDocument/2006/relationships/image" Target="../media/image33.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5689937"/>
            <a:ext cx="8763000" cy="646331"/>
          </a:xfrm>
          <a:prstGeom prst="rect">
            <a:avLst/>
          </a:prstGeom>
        </p:spPr>
        <p:txBody>
          <a:bodyPr wrap="square">
            <a:spAutoFit/>
          </a:bodyPr>
          <a:lstStyle/>
          <a:p>
            <a:r>
              <a:rPr lang="en-US" sz="1200" dirty="0" smtClean="0">
                <a:solidFill>
                  <a:schemeClr val="bg1"/>
                </a:solidFill>
              </a:rPr>
              <a:t>CONFIDENTIALITY NOTICE: This presentation, including any artwork, designs, content, attachments, is for the sole use of the intended recipient(s) and may contain confidential and privileged information protected by law. Any unauthorized review, use, disclosure or distribution is prohibited.</a:t>
            </a:r>
          </a:p>
        </p:txBody>
      </p:sp>
      <p:sp>
        <p:nvSpPr>
          <p:cNvPr id="7" name="Rectangle 6"/>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pic>
        <p:nvPicPr>
          <p:cNvPr id="8" name="Picture 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52600"/>
            <a:ext cx="2286000" cy="10309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689937"/>
            <a:ext cx="8763000" cy="646331"/>
          </a:xfrm>
          <a:prstGeom prst="rect">
            <a:avLst/>
          </a:prstGeom>
        </p:spPr>
        <p:txBody>
          <a:bodyPr wrap="square">
            <a:spAutoFit/>
          </a:bodyPr>
          <a:lstStyle/>
          <a:p>
            <a:r>
              <a:rPr lang="en-US" sz="1200" dirty="0" smtClean="0">
                <a:solidFill>
                  <a:schemeClr val="bg1"/>
                </a:solidFill>
              </a:rPr>
              <a:t>CONFIDENTIALITY NOTICE: This presentation, including any artwork, designs, content, attachments, is for the sole use of the intended recipient(s) and may contain confidential and privileged information protected by law. Any unauthorized review, use, disclosure or distribution is prohibited.</a:t>
            </a:r>
          </a:p>
        </p:txBody>
      </p:sp>
      <p:pic>
        <p:nvPicPr>
          <p:cNvPr id="5" name="Picture 4"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52600"/>
            <a:ext cx="2286000" cy="1030942"/>
          </a:xfrm>
          <a:prstGeom prst="rect">
            <a:avLst/>
          </a:prstGeom>
        </p:spPr>
      </p:pic>
      <p:sp>
        <p:nvSpPr>
          <p:cNvPr id="9" name="Rectangle 8"/>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24800" y="4343400"/>
            <a:ext cx="812800" cy="812800"/>
          </a:xfrm>
          <a:prstGeom prst="rect">
            <a:avLst/>
          </a:prstGeom>
        </p:spPr>
      </p:pic>
      <p:sp>
        <p:nvSpPr>
          <p:cNvPr id="89" name="Isosceles Triangle 88"/>
          <p:cNvSpPr/>
          <p:nvPr/>
        </p:nvSpPr>
        <p:spPr>
          <a:xfrm rot="5400000" flipV="1">
            <a:off x="6062990" y="3853190"/>
            <a:ext cx="2428220" cy="1752600"/>
          </a:xfrm>
          <a:prstGeom prst="triangle">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4343400" y="76200"/>
            <a:ext cx="19812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22860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286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3708434" y="3530566"/>
            <a:ext cx="3251132" cy="2438400"/>
          </a:xfrm>
          <a:prstGeom prst="triangle">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304800" y="3657600"/>
            <a:ext cx="2209800" cy="2717732"/>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57200" y="3872805"/>
            <a:ext cx="1981200" cy="1908215"/>
          </a:xfrm>
          <a:prstGeom prst="rect">
            <a:avLst/>
          </a:prstGeom>
          <a:noFill/>
        </p:spPr>
        <p:txBody>
          <a:bodyPr wrap="square" rtlCol="0">
            <a:spAutoFit/>
          </a:bodyPr>
          <a:lstStyle/>
          <a:p>
            <a:r>
              <a:rPr lang="en-US" sz="1400" b="1" dirty="0" smtClean="0"/>
              <a:t>“We are changing the way people collaborate </a:t>
            </a:r>
            <a:r>
              <a:rPr lang="en-US" sz="1400" b="1" dirty="0" smtClean="0"/>
              <a:t>in cities and large enterprises.</a:t>
            </a:r>
          </a:p>
          <a:p>
            <a:endParaRPr lang="en-US" sz="600" b="1" dirty="0"/>
          </a:p>
          <a:p>
            <a:r>
              <a:rPr lang="en-US" sz="1400" b="1" dirty="0" smtClean="0"/>
              <a:t>We encourage them to </a:t>
            </a:r>
            <a:r>
              <a:rPr lang="en-US" sz="1400" b="1" dirty="0" smtClean="0"/>
              <a:t>help </a:t>
            </a:r>
            <a:r>
              <a:rPr lang="en-US" sz="1400" b="1" dirty="0" smtClean="0"/>
              <a:t>each other by improving the way we share our information.”</a:t>
            </a:r>
          </a:p>
        </p:txBody>
      </p:sp>
      <p:pic>
        <p:nvPicPr>
          <p:cNvPr id="35" name="Picture 34"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pic>
        <p:nvPicPr>
          <p:cNvPr id="15" name="Picture 14"/>
          <p:cNvPicPr>
            <a:picLocks noChangeAspect="1"/>
          </p:cNvPicPr>
          <p:nvPr/>
        </p:nvPicPr>
        <p:blipFill>
          <a:blip r:embed="rId4"/>
          <a:stretch>
            <a:fillRect/>
          </a:stretch>
        </p:blipFill>
        <p:spPr>
          <a:xfrm>
            <a:off x="3048000" y="3048000"/>
            <a:ext cx="609600" cy="609600"/>
          </a:xfrm>
          <a:prstGeom prst="rect">
            <a:avLst/>
          </a:prstGeom>
        </p:spPr>
      </p:pic>
      <p:pic>
        <p:nvPicPr>
          <p:cNvPr id="23" name="Picture 22"/>
          <p:cNvPicPr>
            <a:picLocks noChangeAspect="1"/>
          </p:cNvPicPr>
          <p:nvPr/>
        </p:nvPicPr>
        <p:blipFill>
          <a:blip r:embed="rId4"/>
          <a:stretch>
            <a:fillRect/>
          </a:stretch>
        </p:blipFill>
        <p:spPr>
          <a:xfrm>
            <a:off x="3810000" y="3200400"/>
            <a:ext cx="609600" cy="609600"/>
          </a:xfrm>
          <a:prstGeom prst="rect">
            <a:avLst/>
          </a:prstGeom>
        </p:spPr>
      </p:pic>
      <p:pic>
        <p:nvPicPr>
          <p:cNvPr id="25" name="Picture 24"/>
          <p:cNvPicPr>
            <a:picLocks noChangeAspect="1"/>
          </p:cNvPicPr>
          <p:nvPr/>
        </p:nvPicPr>
        <p:blipFill>
          <a:blip r:embed="rId4"/>
          <a:stretch>
            <a:fillRect/>
          </a:stretch>
        </p:blipFill>
        <p:spPr>
          <a:xfrm>
            <a:off x="3733800" y="4038600"/>
            <a:ext cx="609600" cy="609600"/>
          </a:xfrm>
          <a:prstGeom prst="rect">
            <a:avLst/>
          </a:prstGeom>
        </p:spPr>
      </p:pic>
      <p:pic>
        <p:nvPicPr>
          <p:cNvPr id="27" name="Picture 26"/>
          <p:cNvPicPr>
            <a:picLocks noChangeAspect="1"/>
          </p:cNvPicPr>
          <p:nvPr/>
        </p:nvPicPr>
        <p:blipFill>
          <a:blip r:embed="rId4"/>
          <a:stretch>
            <a:fillRect/>
          </a:stretch>
        </p:blipFill>
        <p:spPr>
          <a:xfrm>
            <a:off x="3200400" y="5029200"/>
            <a:ext cx="609600" cy="609600"/>
          </a:xfrm>
          <a:prstGeom prst="rect">
            <a:avLst/>
          </a:prstGeom>
        </p:spPr>
      </p:pic>
      <p:pic>
        <p:nvPicPr>
          <p:cNvPr id="37" name="Picture 36"/>
          <p:cNvPicPr>
            <a:picLocks noChangeAspect="1"/>
          </p:cNvPicPr>
          <p:nvPr/>
        </p:nvPicPr>
        <p:blipFill>
          <a:blip r:embed="rId4"/>
          <a:stretch>
            <a:fillRect/>
          </a:stretch>
        </p:blipFill>
        <p:spPr>
          <a:xfrm>
            <a:off x="3276600" y="4343400"/>
            <a:ext cx="609600" cy="609600"/>
          </a:xfrm>
          <a:prstGeom prst="rect">
            <a:avLst/>
          </a:prstGeom>
        </p:spPr>
      </p:pic>
      <p:pic>
        <p:nvPicPr>
          <p:cNvPr id="44" name="Picture 43"/>
          <p:cNvPicPr>
            <a:picLocks noChangeAspect="1"/>
          </p:cNvPicPr>
          <p:nvPr/>
        </p:nvPicPr>
        <p:blipFill>
          <a:blip r:embed="rId5">
            <a:duotone>
              <a:prstClr val="black"/>
              <a:schemeClr val="tx2">
                <a:tint val="45000"/>
                <a:satMod val="400000"/>
              </a:schemeClr>
            </a:duotone>
          </a:blip>
          <a:stretch>
            <a:fillRect/>
          </a:stretch>
        </p:blipFill>
        <p:spPr>
          <a:xfrm>
            <a:off x="3429000" y="3581400"/>
            <a:ext cx="635000" cy="635000"/>
          </a:xfrm>
          <a:prstGeom prst="rect">
            <a:avLst/>
          </a:prstGeom>
        </p:spPr>
      </p:pic>
      <p:pic>
        <p:nvPicPr>
          <p:cNvPr id="46" name="Picture 45"/>
          <p:cNvPicPr>
            <a:picLocks noChangeAspect="1"/>
          </p:cNvPicPr>
          <p:nvPr/>
        </p:nvPicPr>
        <p:blipFill>
          <a:blip r:embed="rId5">
            <a:duotone>
              <a:schemeClr val="accent2">
                <a:shade val="45000"/>
                <a:satMod val="135000"/>
              </a:schemeClr>
              <a:prstClr val="white"/>
            </a:duotone>
          </a:blip>
          <a:stretch>
            <a:fillRect/>
          </a:stretch>
        </p:blipFill>
        <p:spPr>
          <a:xfrm>
            <a:off x="4191000" y="4495800"/>
            <a:ext cx="635000" cy="635000"/>
          </a:xfrm>
          <a:prstGeom prst="rect">
            <a:avLst/>
          </a:prstGeom>
        </p:spPr>
      </p:pic>
      <p:pic>
        <p:nvPicPr>
          <p:cNvPr id="47" name="Picture 46"/>
          <p:cNvPicPr>
            <a:picLocks noChangeAspect="1"/>
          </p:cNvPicPr>
          <p:nvPr/>
        </p:nvPicPr>
        <p:blipFill>
          <a:blip r:embed="rId5"/>
          <a:stretch>
            <a:fillRect/>
          </a:stretch>
        </p:blipFill>
        <p:spPr>
          <a:xfrm>
            <a:off x="3733800" y="4724400"/>
            <a:ext cx="635000" cy="635000"/>
          </a:xfrm>
          <a:prstGeom prst="rect">
            <a:avLst/>
          </a:prstGeom>
        </p:spPr>
      </p:pic>
      <p:pic>
        <p:nvPicPr>
          <p:cNvPr id="48" name="Picture 47"/>
          <p:cNvPicPr>
            <a:picLocks noChangeAspect="1"/>
          </p:cNvPicPr>
          <p:nvPr/>
        </p:nvPicPr>
        <p:blipFill>
          <a:blip r:embed="rId5">
            <a:duotone>
              <a:prstClr val="black"/>
              <a:schemeClr val="accent3">
                <a:tint val="45000"/>
                <a:satMod val="400000"/>
              </a:schemeClr>
            </a:duotone>
          </a:blip>
          <a:stretch>
            <a:fillRect/>
          </a:stretch>
        </p:blipFill>
        <p:spPr>
          <a:xfrm>
            <a:off x="3733800" y="5410200"/>
            <a:ext cx="635000" cy="635000"/>
          </a:xfrm>
          <a:prstGeom prst="rect">
            <a:avLst/>
          </a:prstGeom>
        </p:spPr>
      </p:pic>
      <p:pic>
        <p:nvPicPr>
          <p:cNvPr id="52" name="Picture 51"/>
          <p:cNvPicPr>
            <a:picLocks noChangeAspect="1"/>
          </p:cNvPicPr>
          <p:nvPr/>
        </p:nvPicPr>
        <p:blipFill>
          <a:blip r:embed="rId6"/>
          <a:stretch>
            <a:fillRect/>
          </a:stretch>
        </p:blipFill>
        <p:spPr>
          <a:xfrm>
            <a:off x="1066800" y="3124200"/>
            <a:ext cx="711200" cy="711200"/>
          </a:xfrm>
          <a:prstGeom prst="rect">
            <a:avLst/>
          </a:prstGeom>
        </p:spPr>
      </p:pic>
      <p:sp>
        <p:nvSpPr>
          <p:cNvPr id="59" name="Rectangle 58"/>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pic>
        <p:nvPicPr>
          <p:cNvPr id="61" name="Picture 60"/>
          <p:cNvPicPr>
            <a:picLocks noChangeAspect="1"/>
          </p:cNvPicPr>
          <p:nvPr/>
        </p:nvPicPr>
        <p:blipFill>
          <a:blip r:embed="rId7"/>
          <a:stretch>
            <a:fillRect/>
          </a:stretch>
        </p:blipFill>
        <p:spPr>
          <a:xfrm>
            <a:off x="8229600" y="5334000"/>
            <a:ext cx="685800" cy="685800"/>
          </a:xfrm>
          <a:prstGeom prst="rect">
            <a:avLst/>
          </a:prstGeom>
        </p:spPr>
      </p:pic>
      <p:pic>
        <p:nvPicPr>
          <p:cNvPr id="49" name="Picture 48"/>
          <p:cNvPicPr>
            <a:picLocks noChangeAspect="1"/>
          </p:cNvPicPr>
          <p:nvPr/>
        </p:nvPicPr>
        <p:blipFill>
          <a:blip r:embed="rId8"/>
          <a:stretch>
            <a:fillRect/>
          </a:stretch>
        </p:blipFill>
        <p:spPr>
          <a:xfrm rot="1974330">
            <a:off x="5928988" y="4176389"/>
            <a:ext cx="1117951" cy="1117951"/>
          </a:xfrm>
          <a:prstGeom prst="rect">
            <a:avLst/>
          </a:prstGeom>
        </p:spPr>
      </p:pic>
      <p:pic>
        <p:nvPicPr>
          <p:cNvPr id="90" name="Picture 89" descr="logo.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651180">
            <a:off x="6454917" y="4773783"/>
            <a:ext cx="386641" cy="174368"/>
          </a:xfrm>
          <a:prstGeom prst="rect">
            <a:avLst/>
          </a:prstGeom>
        </p:spPr>
      </p:pic>
      <p:pic>
        <p:nvPicPr>
          <p:cNvPr id="91" name="Picture 90"/>
          <p:cNvPicPr>
            <a:picLocks noChangeAspect="1"/>
          </p:cNvPicPr>
          <p:nvPr/>
        </p:nvPicPr>
        <p:blipFill>
          <a:blip r:embed="rId10"/>
          <a:stretch>
            <a:fillRect/>
          </a:stretch>
        </p:blipFill>
        <p:spPr>
          <a:xfrm>
            <a:off x="8382000" y="4572000"/>
            <a:ext cx="457200" cy="457200"/>
          </a:xfrm>
          <a:prstGeom prst="rect">
            <a:avLst/>
          </a:prstGeom>
        </p:spPr>
      </p:pic>
      <p:pic>
        <p:nvPicPr>
          <p:cNvPr id="92" name="Picture 91"/>
          <p:cNvPicPr>
            <a:picLocks noChangeAspect="1"/>
          </p:cNvPicPr>
          <p:nvPr/>
        </p:nvPicPr>
        <p:blipFill>
          <a:blip r:embed="rId11"/>
          <a:stretch>
            <a:fillRect/>
          </a:stretch>
        </p:blipFill>
        <p:spPr>
          <a:xfrm>
            <a:off x="7848600" y="4114800"/>
            <a:ext cx="546652" cy="546652"/>
          </a:xfrm>
          <a:prstGeom prst="rect">
            <a:avLst/>
          </a:prstGeom>
        </p:spPr>
      </p:pic>
      <p:cxnSp>
        <p:nvCxnSpPr>
          <p:cNvPr id="86" name="Curved Connector 85"/>
          <p:cNvCxnSpPr>
            <a:stCxn id="48" idx="2"/>
            <a:endCxn id="46" idx="3"/>
          </p:cNvCxnSpPr>
          <p:nvPr/>
        </p:nvCxnSpPr>
        <p:spPr>
          <a:xfrm rot="5400000" flipH="1" flipV="1">
            <a:off x="3822700" y="5041900"/>
            <a:ext cx="1231900" cy="774700"/>
          </a:xfrm>
          <a:prstGeom prst="curvedConnector4">
            <a:avLst>
              <a:gd name="adj1" fmla="val 36956"/>
              <a:gd name="adj2" fmla="val 296587"/>
            </a:avLst>
          </a:prstGeom>
          <a:ln>
            <a:gradFill flip="none" rotWithShape="1">
              <a:gsLst>
                <a:gs pos="25000">
                  <a:schemeClr val="accent1">
                    <a:alpha val="0"/>
                  </a:schemeClr>
                </a:gs>
                <a:gs pos="100000">
                  <a:srgbClr val="FFFFFF"/>
                </a:gs>
              </a:gsLst>
              <a:lin ang="0" scaled="1"/>
              <a:tileRect/>
            </a:gradFill>
            <a:tailEnd type="arrow"/>
          </a:ln>
        </p:spPr>
        <p:style>
          <a:lnRef idx="2">
            <a:schemeClr val="accent1"/>
          </a:lnRef>
          <a:fillRef idx="0">
            <a:schemeClr val="accent1"/>
          </a:fillRef>
          <a:effectRef idx="1">
            <a:schemeClr val="accent1"/>
          </a:effectRef>
          <a:fontRef idx="minor">
            <a:schemeClr val="tx1"/>
          </a:fontRef>
        </p:style>
      </p:cxnSp>
      <p:cxnSp>
        <p:nvCxnSpPr>
          <p:cNvPr id="98" name="Curved Connector 97"/>
          <p:cNvCxnSpPr>
            <a:stCxn id="45" idx="0"/>
            <a:endCxn id="48" idx="3"/>
          </p:cNvCxnSpPr>
          <p:nvPr/>
        </p:nvCxnSpPr>
        <p:spPr>
          <a:xfrm rot="16200000" flipH="1" flipV="1">
            <a:off x="3441700" y="4660900"/>
            <a:ext cx="1993900" cy="139700"/>
          </a:xfrm>
          <a:prstGeom prst="curvedConnector4">
            <a:avLst>
              <a:gd name="adj1" fmla="val -11465"/>
              <a:gd name="adj2" fmla="val -1043560"/>
            </a:avLst>
          </a:prstGeom>
          <a:ln>
            <a:gradFill flip="none" rotWithShape="1">
              <a:gsLst>
                <a:gs pos="38000">
                  <a:schemeClr val="accent1">
                    <a:alpha val="0"/>
                  </a:schemeClr>
                </a:gs>
                <a:gs pos="100000">
                  <a:srgbClr val="FFFFFF"/>
                </a:gs>
              </a:gsLst>
              <a:lin ang="2040000" scaled="0"/>
              <a:tileRect/>
            </a:gradFill>
            <a:tailEnd type="arrow"/>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p:nvPr/>
        </p:nvCxnSpPr>
        <p:spPr>
          <a:xfrm>
            <a:off x="3810000" y="3886200"/>
            <a:ext cx="762000" cy="457200"/>
          </a:xfrm>
          <a:prstGeom prst="curvedConnector3">
            <a:avLst>
              <a:gd name="adj1" fmla="val 267939"/>
            </a:avLst>
          </a:prstGeom>
          <a:ln>
            <a:gradFill flip="none" rotWithShape="1">
              <a:gsLst>
                <a:gs pos="25000">
                  <a:schemeClr val="accent1">
                    <a:alpha val="0"/>
                  </a:schemeClr>
                </a:gs>
                <a:gs pos="100000">
                  <a:srgbClr val="FFFFFF"/>
                </a:gs>
              </a:gsLst>
              <a:lin ang="8820000" scaled="0"/>
              <a:tileRect/>
            </a:gradFill>
            <a:tailEnd type="arrow"/>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p:nvPr/>
        </p:nvCxnSpPr>
        <p:spPr>
          <a:xfrm rot="5400000" flipH="1">
            <a:off x="8286750" y="4514850"/>
            <a:ext cx="609600" cy="1333500"/>
          </a:xfrm>
          <a:prstGeom prst="curvedConnector4">
            <a:avLst>
              <a:gd name="adj1" fmla="val -37500"/>
              <a:gd name="adj2" fmla="val 199603"/>
            </a:avLst>
          </a:prstGeom>
          <a:ln>
            <a:gradFill flip="none" rotWithShape="1">
              <a:gsLst>
                <a:gs pos="25000">
                  <a:schemeClr val="accent1">
                    <a:alpha val="0"/>
                  </a:schemeClr>
                </a:gs>
                <a:gs pos="100000">
                  <a:srgbClr val="FFFFFF"/>
                </a:gs>
              </a:gsLst>
              <a:lin ang="0" scaled="1"/>
              <a:tileRect/>
            </a:gradFill>
            <a:tailEnd type="arrow"/>
          </a:ln>
        </p:spPr>
        <p:style>
          <a:lnRef idx="2">
            <a:schemeClr val="accent1"/>
          </a:lnRef>
          <a:fillRef idx="0">
            <a:schemeClr val="accent1"/>
          </a:fillRef>
          <a:effectRef idx="1">
            <a:schemeClr val="accent1"/>
          </a:effectRef>
          <a:fontRef idx="minor">
            <a:schemeClr val="tx1"/>
          </a:fontRef>
        </p:style>
      </p:cxnSp>
      <p:cxnSp>
        <p:nvCxnSpPr>
          <p:cNvPr id="108" name="Curved Connector 107"/>
          <p:cNvCxnSpPr/>
          <p:nvPr/>
        </p:nvCxnSpPr>
        <p:spPr>
          <a:xfrm rot="16200000" flipH="1" flipV="1">
            <a:off x="7937500" y="3365500"/>
            <a:ext cx="990600" cy="1270000"/>
          </a:xfrm>
          <a:prstGeom prst="curvedConnector4">
            <a:avLst>
              <a:gd name="adj1" fmla="val 33631"/>
              <a:gd name="adj2" fmla="val 195636"/>
            </a:avLst>
          </a:prstGeom>
          <a:ln>
            <a:gradFill flip="none" rotWithShape="1">
              <a:gsLst>
                <a:gs pos="25000">
                  <a:schemeClr val="accent1">
                    <a:alpha val="0"/>
                  </a:schemeClr>
                </a:gs>
                <a:gs pos="100000">
                  <a:srgbClr val="FFFFFF"/>
                </a:gs>
              </a:gsLst>
              <a:lin ang="0" scaled="1"/>
              <a:tileRect/>
            </a:gradFill>
            <a:tailEnd type="arrow"/>
          </a:ln>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5"/>
          <a:stretch>
            <a:fillRect/>
          </a:stretch>
        </p:blipFill>
        <p:spPr>
          <a:xfrm>
            <a:off x="4191000" y="3733800"/>
            <a:ext cx="635000" cy="635000"/>
          </a:xfrm>
          <a:prstGeom prst="rect">
            <a:avLst/>
          </a:prstGeom>
        </p:spPr>
      </p:pic>
      <p:pic>
        <p:nvPicPr>
          <p:cNvPr id="88" name="Picture 3" descr="C:\Users\Omid\Desktop\good images\lock.png"/>
          <p:cNvPicPr>
            <a:picLocks noChangeAspect="1" noChangeArrowheads="1"/>
          </p:cNvPicPr>
          <p:nvPr/>
        </p:nvPicPr>
        <p:blipFill>
          <a:blip r:embed="rId12" cstate="print"/>
          <a:srcRect/>
          <a:stretch>
            <a:fillRect/>
          </a:stretch>
        </p:blipFill>
        <p:spPr bwMode="auto">
          <a:xfrm>
            <a:off x="5334000" y="4267200"/>
            <a:ext cx="838200" cy="838200"/>
          </a:xfrm>
          <a:prstGeom prst="rect">
            <a:avLst/>
          </a:prstGeom>
          <a:noFill/>
        </p:spPr>
      </p:pic>
      <p:pic>
        <p:nvPicPr>
          <p:cNvPr id="150" name="Picture 3" descr="C:\Users\Omid\Desktop\good images\lock.png"/>
          <p:cNvPicPr>
            <a:picLocks noChangeAspect="1" noChangeArrowheads="1"/>
          </p:cNvPicPr>
          <p:nvPr/>
        </p:nvPicPr>
        <p:blipFill>
          <a:blip r:embed="rId12" cstate="print"/>
          <a:srcRect/>
          <a:stretch>
            <a:fillRect/>
          </a:stretch>
        </p:blipFill>
        <p:spPr bwMode="auto">
          <a:xfrm>
            <a:off x="6858000" y="4267200"/>
            <a:ext cx="838200" cy="838200"/>
          </a:xfrm>
          <a:prstGeom prst="rect">
            <a:avLst/>
          </a:prstGeom>
          <a:noFill/>
        </p:spPr>
      </p:pic>
      <p:pic>
        <p:nvPicPr>
          <p:cNvPr id="43" name="Picture 42"/>
          <p:cNvPicPr>
            <a:picLocks noChangeAspect="1"/>
          </p:cNvPicPr>
          <p:nvPr/>
        </p:nvPicPr>
        <p:blipFill>
          <a:blip r:embed="rId13"/>
          <a:stretch>
            <a:fillRect/>
          </a:stretch>
        </p:blipFill>
        <p:spPr>
          <a:xfrm>
            <a:off x="7924800" y="2971800"/>
            <a:ext cx="1244600" cy="1244600"/>
          </a:xfrm>
          <a:prstGeom prst="rect">
            <a:avLst/>
          </a:prstGeom>
        </p:spPr>
      </p:pic>
      <p:sp>
        <p:nvSpPr>
          <p:cNvPr id="42" name="TextBox 41"/>
          <p:cNvSpPr txBox="1"/>
          <p:nvPr/>
        </p:nvSpPr>
        <p:spPr>
          <a:xfrm>
            <a:off x="585883" y="1411069"/>
            <a:ext cx="1227019" cy="369332"/>
          </a:xfrm>
          <a:prstGeom prst="rect">
            <a:avLst/>
          </a:prstGeom>
          <a:noFill/>
          <a:ln>
            <a:noFill/>
          </a:ln>
        </p:spPr>
        <p:txBody>
          <a:bodyPr wrap="none" rtlCol="0">
            <a:spAutoFit/>
          </a:bodyPr>
          <a:lstStyle/>
          <a:p>
            <a:r>
              <a:rPr lang="en-US" b="1" dirty="0" smtClean="0">
                <a:solidFill>
                  <a:schemeClr val="tx1">
                    <a:lumMod val="85000"/>
                    <a:lumOff val="15000"/>
                  </a:schemeClr>
                </a:solidFill>
              </a:rPr>
              <a:t>Individuals</a:t>
            </a:r>
          </a:p>
        </p:txBody>
      </p:sp>
      <p:sp>
        <p:nvSpPr>
          <p:cNvPr id="50" name="TextBox 49"/>
          <p:cNvSpPr txBox="1"/>
          <p:nvPr/>
        </p:nvSpPr>
        <p:spPr>
          <a:xfrm>
            <a:off x="2675612" y="1411069"/>
            <a:ext cx="1049070" cy="369332"/>
          </a:xfrm>
          <a:prstGeom prst="rect">
            <a:avLst/>
          </a:prstGeom>
          <a:noFill/>
          <a:ln>
            <a:noFill/>
          </a:ln>
        </p:spPr>
        <p:txBody>
          <a:bodyPr wrap="none" rtlCol="0">
            <a:spAutoFit/>
          </a:bodyPr>
          <a:lstStyle/>
          <a:p>
            <a:r>
              <a:rPr lang="en-US" b="1" dirty="0" smtClean="0">
                <a:solidFill>
                  <a:schemeClr val="tx1">
                    <a:lumMod val="85000"/>
                    <a:lumOff val="15000"/>
                  </a:schemeClr>
                </a:solidFill>
              </a:rPr>
              <a:t>Directors</a:t>
            </a:r>
            <a:endParaRPr lang="en-US" b="1" dirty="0">
              <a:solidFill>
                <a:schemeClr val="tx1">
                  <a:lumMod val="85000"/>
                  <a:lumOff val="15000"/>
                </a:schemeClr>
              </a:solidFill>
            </a:endParaRPr>
          </a:p>
        </p:txBody>
      </p:sp>
      <p:sp>
        <p:nvSpPr>
          <p:cNvPr id="51" name="TextBox 50"/>
          <p:cNvSpPr txBox="1"/>
          <p:nvPr/>
        </p:nvSpPr>
        <p:spPr>
          <a:xfrm>
            <a:off x="4933158" y="1447800"/>
            <a:ext cx="705642" cy="369332"/>
          </a:xfrm>
          <a:prstGeom prst="rect">
            <a:avLst/>
          </a:prstGeom>
          <a:noFill/>
          <a:ln>
            <a:noFill/>
          </a:ln>
        </p:spPr>
        <p:txBody>
          <a:bodyPr wrap="none" rtlCol="0">
            <a:spAutoFit/>
          </a:bodyPr>
          <a:lstStyle/>
          <a:p>
            <a:r>
              <a:rPr lang="en-US" b="1" dirty="0" smtClean="0">
                <a:solidFill>
                  <a:schemeClr val="tx1">
                    <a:lumMod val="85000"/>
                    <a:lumOff val="15000"/>
                  </a:schemeClr>
                </a:solidFill>
              </a:rPr>
              <a:t>Cities</a:t>
            </a:r>
            <a:endParaRPr lang="en-US" b="1" dirty="0">
              <a:solidFill>
                <a:schemeClr val="tx1">
                  <a:lumMod val="85000"/>
                  <a:lumOff val="15000"/>
                </a:schemeClr>
              </a:solidFill>
            </a:endParaRPr>
          </a:p>
        </p:txBody>
      </p:sp>
      <p:pic>
        <p:nvPicPr>
          <p:cNvPr id="53" name="Picture 52"/>
          <p:cNvPicPr>
            <a:picLocks noChangeAspect="1"/>
          </p:cNvPicPr>
          <p:nvPr/>
        </p:nvPicPr>
        <p:blipFill>
          <a:blip r:embed="rId13"/>
          <a:stretch>
            <a:fillRect/>
          </a:stretch>
        </p:blipFill>
        <p:spPr>
          <a:xfrm>
            <a:off x="4800600" y="152400"/>
            <a:ext cx="1320800" cy="1320800"/>
          </a:xfrm>
          <a:prstGeom prst="rect">
            <a:avLst/>
          </a:prstGeom>
        </p:spPr>
      </p:pic>
      <p:pic>
        <p:nvPicPr>
          <p:cNvPr id="55" name="Picture 54"/>
          <p:cNvPicPr>
            <a:picLocks noChangeAspect="1"/>
          </p:cNvPicPr>
          <p:nvPr/>
        </p:nvPicPr>
        <p:blipFill>
          <a:blip r:embed="rId7"/>
          <a:stretch>
            <a:fillRect/>
          </a:stretch>
        </p:blipFill>
        <p:spPr>
          <a:xfrm>
            <a:off x="685800" y="381000"/>
            <a:ext cx="990600" cy="990600"/>
          </a:xfrm>
          <a:prstGeom prst="rect">
            <a:avLst/>
          </a:prstGeom>
        </p:spPr>
      </p:pic>
      <p:sp>
        <p:nvSpPr>
          <p:cNvPr id="56" name="TextBox 55"/>
          <p:cNvSpPr txBox="1"/>
          <p:nvPr/>
        </p:nvSpPr>
        <p:spPr>
          <a:xfrm>
            <a:off x="304800" y="1828800"/>
            <a:ext cx="1676400" cy="461665"/>
          </a:xfrm>
          <a:prstGeom prst="rect">
            <a:avLst/>
          </a:prstGeom>
          <a:noFill/>
        </p:spPr>
        <p:txBody>
          <a:bodyPr wrap="square" rtlCol="0">
            <a:spAutoFit/>
          </a:bodyPr>
          <a:lstStyle/>
          <a:p>
            <a:pPr algn="ctr"/>
            <a:r>
              <a:rPr lang="en-US" sz="1200" dirty="0" smtClean="0"/>
              <a:t>(students, employees, residents of a city) </a:t>
            </a:r>
          </a:p>
        </p:txBody>
      </p:sp>
      <p:sp>
        <p:nvSpPr>
          <p:cNvPr id="57" name="TextBox 56"/>
          <p:cNvSpPr txBox="1"/>
          <p:nvPr/>
        </p:nvSpPr>
        <p:spPr>
          <a:xfrm>
            <a:off x="2362200" y="1828800"/>
            <a:ext cx="1676400" cy="461665"/>
          </a:xfrm>
          <a:prstGeom prst="rect">
            <a:avLst/>
          </a:prstGeom>
          <a:noFill/>
        </p:spPr>
        <p:txBody>
          <a:bodyPr wrap="square" rtlCol="0">
            <a:spAutoFit/>
          </a:bodyPr>
          <a:lstStyle/>
          <a:p>
            <a:pPr algn="ctr"/>
            <a:r>
              <a:rPr lang="en-US" sz="1200" dirty="0" smtClean="0"/>
              <a:t>(red cross, hospital, or police directors) </a:t>
            </a:r>
            <a:endParaRPr lang="en-US" sz="1200" dirty="0" smtClean="0"/>
          </a:p>
        </p:txBody>
      </p:sp>
      <p:sp>
        <p:nvSpPr>
          <p:cNvPr id="58" name="TextBox 57"/>
          <p:cNvSpPr txBox="1"/>
          <p:nvPr/>
        </p:nvSpPr>
        <p:spPr>
          <a:xfrm>
            <a:off x="4572000" y="1828800"/>
            <a:ext cx="1676400" cy="461665"/>
          </a:xfrm>
          <a:prstGeom prst="rect">
            <a:avLst/>
          </a:prstGeom>
          <a:noFill/>
        </p:spPr>
        <p:txBody>
          <a:bodyPr wrap="square" rtlCol="0">
            <a:spAutoFit/>
          </a:bodyPr>
          <a:lstStyle/>
          <a:p>
            <a:pPr algn="ctr"/>
            <a:r>
              <a:rPr lang="en-US" sz="1200" dirty="0" smtClean="0"/>
              <a:t>(</a:t>
            </a:r>
            <a:r>
              <a:rPr lang="en-US" sz="1200" dirty="0" smtClean="0"/>
              <a:t>city boards or district councils) </a:t>
            </a:r>
            <a:endParaRPr lang="en-US" sz="1200" dirty="0" smtClean="0"/>
          </a:p>
        </p:txBody>
      </p:sp>
      <p:pic>
        <p:nvPicPr>
          <p:cNvPr id="62" name="Picture 61"/>
          <p:cNvPicPr>
            <a:picLocks noChangeAspect="1"/>
          </p:cNvPicPr>
          <p:nvPr/>
        </p:nvPicPr>
        <p:blipFill>
          <a:blip r:embed="rId5"/>
          <a:stretch>
            <a:fillRect/>
          </a:stretch>
        </p:blipFill>
        <p:spPr>
          <a:xfrm>
            <a:off x="2667000" y="457200"/>
            <a:ext cx="939800" cy="939800"/>
          </a:xfrm>
          <a:prstGeom prst="rect">
            <a:avLst/>
          </a:prstGeom>
        </p:spPr>
      </p:pic>
      <p:pic>
        <p:nvPicPr>
          <p:cNvPr id="63" name="Picture 62"/>
          <p:cNvPicPr>
            <a:picLocks noChangeAspect="1"/>
          </p:cNvPicPr>
          <p:nvPr/>
        </p:nvPicPr>
        <p:blipFill>
          <a:blip r:embed="rId14"/>
          <a:stretch>
            <a:fillRect/>
          </a:stretch>
        </p:blipFill>
        <p:spPr>
          <a:xfrm>
            <a:off x="3200400" y="609600"/>
            <a:ext cx="787400" cy="78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par>
                                <p:cTn id="76" presetID="10" presetClass="entr" presetSubtype="0"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500"/>
                                        <p:tgtEl>
                                          <p:spTgt spid="98"/>
                                        </p:tgtEl>
                                      </p:cBhvr>
                                    </p:animEffect>
                                  </p:childTnLst>
                                </p:cTn>
                              </p:par>
                              <p:par>
                                <p:cTn id="79" presetID="10" presetClass="entr" presetSubtype="0" fill="hold" nodeType="withEffect">
                                  <p:stCondLst>
                                    <p:cond delay="0"/>
                                  </p:stCondLst>
                                  <p:childTnLst>
                                    <p:set>
                                      <p:cBhvr>
                                        <p:cTn id="80" dur="1" fill="hold">
                                          <p:stCondLst>
                                            <p:cond delay="0"/>
                                          </p:stCondLst>
                                        </p:cTn>
                                        <p:tgtEl>
                                          <p:spTgt spid="101"/>
                                        </p:tgtEl>
                                        <p:attrNameLst>
                                          <p:attrName>style.visibility</p:attrName>
                                        </p:attrNameLst>
                                      </p:cBhvr>
                                      <p:to>
                                        <p:strVal val="visible"/>
                                      </p:to>
                                    </p:set>
                                    <p:animEffect transition="in" filter="fade">
                                      <p:cBhvr>
                                        <p:cTn id="81" dur="500"/>
                                        <p:tgtEl>
                                          <p:spTgt spid="101"/>
                                        </p:tgtEl>
                                      </p:cBhvr>
                                    </p:animEffect>
                                  </p:childTnLst>
                                </p:cTn>
                              </p:par>
                              <p:par>
                                <p:cTn id="82" presetID="10" presetClass="entr" presetSubtype="0"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fade">
                                      <p:cBhvr>
                                        <p:cTn id="95" dur="500"/>
                                        <p:tgtEl>
                                          <p:spTgt spid="90"/>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fade">
                                      <p:cBhvr>
                                        <p:cTn id="103" dur="500"/>
                                        <p:tgtEl>
                                          <p:spTgt spid="108"/>
                                        </p:tgtEl>
                                      </p:cBhvr>
                                    </p:animEffect>
                                  </p:childTnLst>
                                </p:cTn>
                              </p:par>
                              <p:par>
                                <p:cTn id="104" presetID="10" presetClass="entr" presetSubtype="0" fill="hold" nodeType="withEffect">
                                  <p:stCondLst>
                                    <p:cond delay="0"/>
                                  </p:stCondLst>
                                  <p:childTnLst>
                                    <p:set>
                                      <p:cBhvr>
                                        <p:cTn id="105" dur="1" fill="hold">
                                          <p:stCondLst>
                                            <p:cond delay="0"/>
                                          </p:stCondLst>
                                        </p:cTn>
                                        <p:tgtEl>
                                          <p:spTgt spid="150"/>
                                        </p:tgtEl>
                                        <p:attrNameLst>
                                          <p:attrName>style.visibility</p:attrName>
                                        </p:attrNameLst>
                                      </p:cBhvr>
                                      <p:to>
                                        <p:strVal val="visible"/>
                                      </p:to>
                                    </p:set>
                                    <p:animEffect transition="in" filter="fade">
                                      <p:cBhvr>
                                        <p:cTn id="106" dur="500"/>
                                        <p:tgtEl>
                                          <p:spTgt spid="150"/>
                                        </p:tgtEl>
                                      </p:cBhvr>
                                    </p:animEffect>
                                  </p:childTnLst>
                                </p:cTn>
                              </p:par>
                              <p:par>
                                <p:cTn id="107" presetID="10" presetClass="entr" presetSubtype="0" fill="hold" nodeType="withEffect">
                                  <p:stCondLst>
                                    <p:cond delay="0"/>
                                  </p:stCondLst>
                                  <p:childTnLst>
                                    <p:set>
                                      <p:cBhvr>
                                        <p:cTn id="108" dur="1" fill="hold">
                                          <p:stCondLst>
                                            <p:cond delay="0"/>
                                          </p:stCondLst>
                                        </p:cTn>
                                        <p:tgtEl>
                                          <p:spTgt spid="104"/>
                                        </p:tgtEl>
                                        <p:attrNameLst>
                                          <p:attrName>style.visibility</p:attrName>
                                        </p:attrNameLst>
                                      </p:cBhvr>
                                      <p:to>
                                        <p:strVal val="visible"/>
                                      </p:to>
                                    </p:set>
                                    <p:animEffect transition="in" filter="fade">
                                      <p:cBhvr>
                                        <p:cTn id="109" dur="500"/>
                                        <p:tgtEl>
                                          <p:spTgt spid="10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par>
                                <p:cTn id="113" presetID="10" presetClass="entr" presetSubtype="0" fill="hold"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childTnLst>
                                </p:cTn>
                              </p:par>
                              <p:par>
                                <p:cTn id="116" presetID="10" presetClass="entr" presetSubtype="0" fill="hold" nodeType="withEffect">
                                  <p:stCondLst>
                                    <p:cond delay="0"/>
                                  </p:stCondLst>
                                  <p:childTnLst>
                                    <p:set>
                                      <p:cBhvr>
                                        <p:cTn id="117" dur="1" fill="hold">
                                          <p:stCondLst>
                                            <p:cond delay="0"/>
                                          </p:stCondLst>
                                        </p:cTn>
                                        <p:tgtEl>
                                          <p:spTgt spid="91"/>
                                        </p:tgtEl>
                                        <p:attrNameLst>
                                          <p:attrName>style.visibility</p:attrName>
                                        </p:attrNameLst>
                                      </p:cBhvr>
                                      <p:to>
                                        <p:strVal val="visible"/>
                                      </p:to>
                                    </p:set>
                                    <p:animEffect transition="in" filter="fade">
                                      <p:cBhvr>
                                        <p:cTn id="118" dur="500"/>
                                        <p:tgtEl>
                                          <p:spTgt spid="91"/>
                                        </p:tgtEl>
                                      </p:cBhvr>
                                    </p:animEffect>
                                  </p:childTnLst>
                                </p:cTn>
                              </p:par>
                              <p:par>
                                <p:cTn id="119" presetID="10" presetClass="entr" presetSubtype="0" fill="hold" nodeType="withEffect">
                                  <p:stCondLst>
                                    <p:cond delay="0"/>
                                  </p:stCondLst>
                                  <p:childTnLst>
                                    <p:set>
                                      <p:cBhvr>
                                        <p:cTn id="120" dur="1" fill="hold">
                                          <p:stCondLst>
                                            <p:cond delay="0"/>
                                          </p:stCondLst>
                                        </p:cTn>
                                        <p:tgtEl>
                                          <p:spTgt spid="92"/>
                                        </p:tgtEl>
                                        <p:attrNameLst>
                                          <p:attrName>style.visibility</p:attrName>
                                        </p:attrNameLst>
                                      </p:cBhvr>
                                      <p:to>
                                        <p:strVal val="visible"/>
                                      </p:to>
                                    </p:set>
                                    <p:animEffect transition="in" filter="fade">
                                      <p:cBhvr>
                                        <p:cTn id="121" dur="500"/>
                                        <p:tgtEl>
                                          <p:spTgt spid="92"/>
                                        </p:tgtEl>
                                      </p:cBhvr>
                                    </p:animEffect>
                                  </p:childTnLst>
                                </p:cTn>
                              </p:par>
                              <p:par>
                                <p:cTn id="122" presetID="10" presetClass="entr" presetSubtype="0" fill="hold" nodeType="withEffect">
                                  <p:stCondLst>
                                    <p:cond delay="0"/>
                                  </p:stCondLst>
                                  <p:childTnLst>
                                    <p:set>
                                      <p:cBhvr>
                                        <p:cTn id="123" dur="1" fill="hold">
                                          <p:stCondLst>
                                            <p:cond delay="0"/>
                                          </p:stCondLst>
                                        </p:cTn>
                                        <p:tgtEl>
                                          <p:spTgt spid="3"/>
                                        </p:tgtEl>
                                        <p:attrNameLst>
                                          <p:attrName>style.visibility</p:attrName>
                                        </p:attrNameLst>
                                      </p:cBhvr>
                                      <p:to>
                                        <p:strVal val="visible"/>
                                      </p:to>
                                    </p:set>
                                    <p:animEffect transition="in" filter="fade">
                                      <p:cBhvr>
                                        <p:cTn id="124" dur="500"/>
                                        <p:tgtEl>
                                          <p:spTgt spid="3"/>
                                        </p:tgtEl>
                                      </p:cBhvr>
                                    </p:animEffect>
                                  </p:childTnLst>
                                </p:cTn>
                              </p:par>
                              <p:par>
                                <p:cTn id="125" presetID="10"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par>
                                <p:cTn id="136" presetID="10" presetClass="entr" presetSubtype="0" fill="hold" nodeType="with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33" grpId="0" animBg="1"/>
      <p:bldP spid="32" grpId="0" animBg="1"/>
      <p:bldP spid="31" grpId="0" animBg="1"/>
      <p:bldP spid="22" grpId="0" animBg="1"/>
      <p:bldP spid="38" grpId="0" animBg="1"/>
      <p:bldP spid="39" grpId="0"/>
      <p:bldP spid="42" grpId="0"/>
      <p:bldP spid="50" grpId="0"/>
      <p:bldP spid="51" grpId="0"/>
      <p:bldP spid="56" grpId="0"/>
      <p:bldP spid="57"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6438900" y="1409700"/>
            <a:ext cx="2514600" cy="1866900"/>
          </a:xfrm>
          <a:prstGeom prst="roundRect">
            <a:avLst/>
          </a:prstGeom>
          <a:gradFill>
            <a:gsLst>
              <a:gs pos="2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2362200" y="3124200"/>
            <a:ext cx="2590800" cy="3276600"/>
          </a:xfrm>
          <a:prstGeom prst="roundRect">
            <a:avLst/>
          </a:prstGeom>
          <a:gradFill>
            <a:gsLst>
              <a:gs pos="4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5029200" y="3048000"/>
            <a:ext cx="2514600" cy="3429000"/>
          </a:xfrm>
          <a:prstGeom prst="roundRect">
            <a:avLst/>
          </a:prstGeom>
          <a:gradFill>
            <a:gsLst>
              <a:gs pos="2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76200" y="3124200"/>
            <a:ext cx="2209800" cy="3124200"/>
          </a:xfrm>
          <a:prstGeom prst="roundRect">
            <a:avLst/>
          </a:prstGeom>
          <a:gradFill>
            <a:gsLst>
              <a:gs pos="35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p:nvPr/>
        </p:nvCxnSpPr>
        <p:spPr>
          <a:xfrm flipV="1">
            <a:off x="3352798" y="2590800"/>
            <a:ext cx="2" cy="685800"/>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486400" y="2590802"/>
            <a:ext cx="0" cy="838198"/>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343400" y="76200"/>
            <a:ext cx="19812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22860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2286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585883" y="1411069"/>
            <a:ext cx="1227019" cy="369332"/>
          </a:xfrm>
          <a:prstGeom prst="rect">
            <a:avLst/>
          </a:prstGeom>
          <a:noFill/>
          <a:ln>
            <a:noFill/>
          </a:ln>
        </p:spPr>
        <p:txBody>
          <a:bodyPr wrap="none" rtlCol="0">
            <a:spAutoFit/>
          </a:bodyPr>
          <a:lstStyle/>
          <a:p>
            <a:r>
              <a:rPr lang="en-US" b="1" dirty="0" smtClean="0">
                <a:solidFill>
                  <a:schemeClr val="tx1">
                    <a:lumMod val="85000"/>
                    <a:lumOff val="15000"/>
                  </a:schemeClr>
                </a:solidFill>
              </a:rPr>
              <a:t>Individuals</a:t>
            </a:r>
          </a:p>
        </p:txBody>
      </p:sp>
      <p:sp>
        <p:nvSpPr>
          <p:cNvPr id="42" name="TextBox 41"/>
          <p:cNvSpPr txBox="1"/>
          <p:nvPr/>
        </p:nvSpPr>
        <p:spPr>
          <a:xfrm>
            <a:off x="2675612" y="1411069"/>
            <a:ext cx="1049070" cy="369332"/>
          </a:xfrm>
          <a:prstGeom prst="rect">
            <a:avLst/>
          </a:prstGeom>
          <a:noFill/>
          <a:ln>
            <a:noFill/>
          </a:ln>
        </p:spPr>
        <p:txBody>
          <a:bodyPr wrap="none" rtlCol="0">
            <a:spAutoFit/>
          </a:bodyPr>
          <a:lstStyle/>
          <a:p>
            <a:r>
              <a:rPr lang="en-US" b="1" dirty="0" smtClean="0">
                <a:solidFill>
                  <a:schemeClr val="tx1">
                    <a:lumMod val="85000"/>
                    <a:lumOff val="15000"/>
                  </a:schemeClr>
                </a:solidFill>
              </a:rPr>
              <a:t>Directors</a:t>
            </a:r>
          </a:p>
        </p:txBody>
      </p:sp>
      <p:sp>
        <p:nvSpPr>
          <p:cNvPr id="43" name="TextBox 42"/>
          <p:cNvSpPr txBox="1"/>
          <p:nvPr/>
        </p:nvSpPr>
        <p:spPr>
          <a:xfrm>
            <a:off x="4933158" y="1447800"/>
            <a:ext cx="705642" cy="369332"/>
          </a:xfrm>
          <a:prstGeom prst="rect">
            <a:avLst/>
          </a:prstGeom>
          <a:noFill/>
          <a:ln>
            <a:noFill/>
          </a:ln>
        </p:spPr>
        <p:txBody>
          <a:bodyPr wrap="none" rtlCol="0">
            <a:spAutoFit/>
          </a:bodyPr>
          <a:lstStyle/>
          <a:p>
            <a:r>
              <a:rPr lang="en-US" b="1" dirty="0" smtClean="0">
                <a:solidFill>
                  <a:schemeClr val="tx1">
                    <a:lumMod val="85000"/>
                    <a:lumOff val="15000"/>
                  </a:schemeClr>
                </a:solidFill>
              </a:rPr>
              <a:t>Cities</a:t>
            </a:r>
            <a:endParaRPr lang="en-US" b="1" dirty="0">
              <a:solidFill>
                <a:schemeClr val="tx1">
                  <a:lumMod val="85000"/>
                  <a:lumOff val="15000"/>
                </a:schemeClr>
              </a:solidFill>
            </a:endParaRPr>
          </a:p>
        </p:txBody>
      </p:sp>
      <p:pic>
        <p:nvPicPr>
          <p:cNvPr id="49" name="Picture 48"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51" name="Rectangle 50"/>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53" name="TextBox 52"/>
          <p:cNvSpPr txBox="1"/>
          <p:nvPr/>
        </p:nvSpPr>
        <p:spPr>
          <a:xfrm>
            <a:off x="152400" y="3276600"/>
            <a:ext cx="2133600" cy="2554545"/>
          </a:xfrm>
          <a:prstGeom prst="rect">
            <a:avLst/>
          </a:prstGeom>
          <a:noFill/>
        </p:spPr>
        <p:txBody>
          <a:bodyPr wrap="square" rtlCol="0">
            <a:spAutoFit/>
          </a:bodyPr>
          <a:lstStyle/>
          <a:p>
            <a:r>
              <a:rPr lang="en-US" sz="1400" b="1" dirty="0" smtClean="0"/>
              <a:t>Collaborate:</a:t>
            </a:r>
            <a:r>
              <a:rPr lang="en-US" sz="1400" dirty="0" smtClean="0"/>
              <a:t> individuals answer questions, and find others based on their answers, creating collaborative communities</a:t>
            </a:r>
          </a:p>
          <a:p>
            <a:endParaRPr lang="en-US" sz="600" dirty="0"/>
          </a:p>
          <a:p>
            <a:r>
              <a:rPr lang="en-US" sz="1400" b="1" dirty="0" smtClean="0"/>
              <a:t>Smart groups:</a:t>
            </a:r>
            <a:r>
              <a:rPr lang="en-US" sz="1400" dirty="0" smtClean="0"/>
              <a:t> smart search filters can be created so when a new individual joins they automatically get </a:t>
            </a:r>
            <a:r>
              <a:rPr lang="en-US" sz="1400" dirty="0" smtClean="0"/>
              <a:t>discovered</a:t>
            </a:r>
            <a:endParaRPr lang="en-US" sz="1400" dirty="0" smtClean="0"/>
          </a:p>
        </p:txBody>
      </p:sp>
      <p:sp>
        <p:nvSpPr>
          <p:cNvPr id="55" name="TextBox 54"/>
          <p:cNvSpPr txBox="1"/>
          <p:nvPr/>
        </p:nvSpPr>
        <p:spPr>
          <a:xfrm>
            <a:off x="2590800" y="3276600"/>
            <a:ext cx="2133600" cy="3108543"/>
          </a:xfrm>
          <a:prstGeom prst="rect">
            <a:avLst/>
          </a:prstGeom>
          <a:noFill/>
        </p:spPr>
        <p:txBody>
          <a:bodyPr wrap="square" rtlCol="0">
            <a:spAutoFit/>
          </a:bodyPr>
          <a:lstStyle/>
          <a:p>
            <a:r>
              <a:rPr lang="en-US" sz="1400" b="1" dirty="0" smtClean="0"/>
              <a:t>Year-by-year </a:t>
            </a:r>
            <a:r>
              <a:rPr lang="en-US" sz="1400" b="1" dirty="0" smtClean="0"/>
              <a:t>trends:</a:t>
            </a:r>
            <a:r>
              <a:rPr lang="en-US" sz="1400" dirty="0" smtClean="0"/>
              <a:t> trends that change year by year can easily be tracked and quantified</a:t>
            </a:r>
            <a:endParaRPr lang="en-US" sz="1400" b="1" dirty="0" smtClean="0"/>
          </a:p>
          <a:p>
            <a:endParaRPr lang="en-US" sz="1400" b="1" dirty="0"/>
          </a:p>
          <a:p>
            <a:r>
              <a:rPr lang="en-US" sz="1400" b="1" dirty="0" smtClean="0"/>
              <a:t>Follow ups:</a:t>
            </a:r>
            <a:r>
              <a:rPr lang="en-US" sz="1400" dirty="0" smtClean="0"/>
              <a:t> to dive deeper to identify causes or correlations organizers can gather deeper insight by messaging a sub-group or by creating a dynamic decision-tree of questions</a:t>
            </a:r>
            <a:endParaRPr lang="en-US" sz="1400" b="1" dirty="0"/>
          </a:p>
          <a:p>
            <a:endParaRPr lang="en-US" sz="1400" b="1" dirty="0"/>
          </a:p>
          <a:p>
            <a:endParaRPr lang="en-US" sz="1400" b="1" dirty="0"/>
          </a:p>
        </p:txBody>
      </p:sp>
      <p:pic>
        <p:nvPicPr>
          <p:cNvPr id="22" name="Picture 21"/>
          <p:cNvPicPr>
            <a:picLocks noChangeAspect="1"/>
          </p:cNvPicPr>
          <p:nvPr/>
        </p:nvPicPr>
        <p:blipFill>
          <a:blip r:embed="rId3"/>
          <a:stretch>
            <a:fillRect/>
          </a:stretch>
        </p:blipFill>
        <p:spPr>
          <a:xfrm>
            <a:off x="4800600" y="152400"/>
            <a:ext cx="1320800" cy="1320800"/>
          </a:xfrm>
          <a:prstGeom prst="rect">
            <a:avLst/>
          </a:prstGeom>
        </p:spPr>
      </p:pic>
      <p:pic>
        <p:nvPicPr>
          <p:cNvPr id="23" name="Picture 22"/>
          <p:cNvPicPr>
            <a:picLocks noChangeAspect="1"/>
          </p:cNvPicPr>
          <p:nvPr/>
        </p:nvPicPr>
        <p:blipFill>
          <a:blip r:embed="rId4"/>
          <a:stretch>
            <a:fillRect/>
          </a:stretch>
        </p:blipFill>
        <p:spPr>
          <a:xfrm>
            <a:off x="2667000" y="457200"/>
            <a:ext cx="939800" cy="939800"/>
          </a:xfrm>
          <a:prstGeom prst="rect">
            <a:avLst/>
          </a:prstGeom>
        </p:spPr>
      </p:pic>
      <p:sp>
        <p:nvSpPr>
          <p:cNvPr id="2" name="TextBox 1"/>
          <p:cNvSpPr txBox="1"/>
          <p:nvPr/>
        </p:nvSpPr>
        <p:spPr>
          <a:xfrm>
            <a:off x="5257800" y="3276600"/>
            <a:ext cx="2209800" cy="2462213"/>
          </a:xfrm>
          <a:prstGeom prst="rect">
            <a:avLst/>
          </a:prstGeom>
          <a:noFill/>
        </p:spPr>
        <p:txBody>
          <a:bodyPr wrap="square" rtlCol="0">
            <a:spAutoFit/>
          </a:bodyPr>
          <a:lstStyle/>
          <a:p>
            <a:r>
              <a:rPr lang="en-US" sz="1400" b="1" dirty="0"/>
              <a:t>Aggregate data:</a:t>
            </a:r>
            <a:r>
              <a:rPr lang="en-US" sz="1400" dirty="0"/>
              <a:t> </a:t>
            </a:r>
            <a:r>
              <a:rPr lang="en-US" sz="1400" dirty="0" smtClean="0"/>
              <a:t>cities </a:t>
            </a:r>
            <a:r>
              <a:rPr lang="en-US" sz="1400" dirty="0"/>
              <a:t>can join data from separate communities to discover unknown trends within their </a:t>
            </a:r>
            <a:r>
              <a:rPr lang="en-US" sz="1400" dirty="0" smtClean="0"/>
              <a:t>borders</a:t>
            </a:r>
            <a:endParaRPr lang="en-US" sz="1400" dirty="0"/>
          </a:p>
          <a:p>
            <a:endParaRPr lang="en-US" sz="1400" dirty="0"/>
          </a:p>
          <a:p>
            <a:r>
              <a:rPr lang="en-US" sz="1400" b="1" dirty="0"/>
              <a:t>Culture:</a:t>
            </a:r>
            <a:r>
              <a:rPr lang="en-US" sz="1400" dirty="0"/>
              <a:t> </a:t>
            </a:r>
            <a:r>
              <a:rPr lang="en-US" sz="1400" dirty="0" smtClean="0"/>
              <a:t>cities </a:t>
            </a:r>
            <a:r>
              <a:rPr lang="en-US" sz="1400" dirty="0"/>
              <a:t>can identify changing cultural patterns, and behaviors and help foster a community of </a:t>
            </a:r>
            <a:r>
              <a:rPr lang="en-US" sz="1400" dirty="0" smtClean="0"/>
              <a:t>collaboration</a:t>
            </a:r>
            <a:endParaRPr lang="en-US" sz="1400" dirty="0"/>
          </a:p>
        </p:txBody>
      </p:sp>
      <p:cxnSp>
        <p:nvCxnSpPr>
          <p:cNvPr id="29" name="Straight Arrow Connector 28"/>
          <p:cNvCxnSpPr/>
          <p:nvPr/>
        </p:nvCxnSpPr>
        <p:spPr>
          <a:xfrm rot="5400000" flipH="1" flipV="1">
            <a:off x="876302" y="2857498"/>
            <a:ext cx="533400" cy="4"/>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stretch>
            <a:fillRect/>
          </a:stretch>
        </p:blipFill>
        <p:spPr>
          <a:xfrm>
            <a:off x="685800" y="381000"/>
            <a:ext cx="990600" cy="990600"/>
          </a:xfrm>
          <a:prstGeom prst="rect">
            <a:avLst/>
          </a:prstGeom>
        </p:spPr>
      </p:pic>
      <p:sp>
        <p:nvSpPr>
          <p:cNvPr id="31" name="TextBox 30"/>
          <p:cNvSpPr txBox="1"/>
          <p:nvPr/>
        </p:nvSpPr>
        <p:spPr>
          <a:xfrm>
            <a:off x="304800" y="1828800"/>
            <a:ext cx="1676400" cy="461665"/>
          </a:xfrm>
          <a:prstGeom prst="rect">
            <a:avLst/>
          </a:prstGeom>
          <a:noFill/>
        </p:spPr>
        <p:txBody>
          <a:bodyPr wrap="square" rtlCol="0">
            <a:spAutoFit/>
          </a:bodyPr>
          <a:lstStyle/>
          <a:p>
            <a:pPr algn="ctr"/>
            <a:r>
              <a:rPr lang="en-US" sz="1200" dirty="0" smtClean="0"/>
              <a:t>(students, employees, residents of a city) </a:t>
            </a:r>
          </a:p>
        </p:txBody>
      </p:sp>
      <p:sp>
        <p:nvSpPr>
          <p:cNvPr id="33" name="TextBox 32"/>
          <p:cNvSpPr txBox="1"/>
          <p:nvPr/>
        </p:nvSpPr>
        <p:spPr>
          <a:xfrm>
            <a:off x="2362200" y="1828800"/>
            <a:ext cx="1676400" cy="461665"/>
          </a:xfrm>
          <a:prstGeom prst="rect">
            <a:avLst/>
          </a:prstGeom>
          <a:noFill/>
        </p:spPr>
        <p:txBody>
          <a:bodyPr wrap="square" rtlCol="0">
            <a:spAutoFit/>
          </a:bodyPr>
          <a:lstStyle/>
          <a:p>
            <a:pPr algn="ctr"/>
            <a:r>
              <a:rPr lang="en-US" sz="1200" dirty="0"/>
              <a:t>(red cross, hospital, or police directors) </a:t>
            </a:r>
          </a:p>
        </p:txBody>
      </p:sp>
      <p:pic>
        <p:nvPicPr>
          <p:cNvPr id="10" name="Picture 9"/>
          <p:cNvPicPr>
            <a:picLocks noChangeAspect="1"/>
          </p:cNvPicPr>
          <p:nvPr/>
        </p:nvPicPr>
        <p:blipFill>
          <a:blip r:embed="rId6"/>
          <a:stretch>
            <a:fillRect/>
          </a:stretch>
        </p:blipFill>
        <p:spPr>
          <a:xfrm>
            <a:off x="3200400" y="609600"/>
            <a:ext cx="787400" cy="787400"/>
          </a:xfrm>
          <a:prstGeom prst="rect">
            <a:avLst/>
          </a:prstGeom>
        </p:spPr>
      </p:pic>
      <p:sp>
        <p:nvSpPr>
          <p:cNvPr id="37" name="TextBox 36"/>
          <p:cNvSpPr txBox="1"/>
          <p:nvPr/>
        </p:nvSpPr>
        <p:spPr>
          <a:xfrm>
            <a:off x="4572000" y="1828800"/>
            <a:ext cx="1676400" cy="461665"/>
          </a:xfrm>
          <a:prstGeom prst="rect">
            <a:avLst/>
          </a:prstGeom>
          <a:noFill/>
        </p:spPr>
        <p:txBody>
          <a:bodyPr wrap="square" rtlCol="0">
            <a:spAutoFit/>
          </a:bodyPr>
          <a:lstStyle/>
          <a:p>
            <a:pPr algn="ctr"/>
            <a:r>
              <a:rPr lang="en-US" sz="1200" dirty="0"/>
              <a:t>(city boards or district councils) </a:t>
            </a:r>
          </a:p>
        </p:txBody>
      </p:sp>
      <p:sp>
        <p:nvSpPr>
          <p:cNvPr id="26" name="TextBox 25"/>
          <p:cNvSpPr txBox="1"/>
          <p:nvPr/>
        </p:nvSpPr>
        <p:spPr>
          <a:xfrm>
            <a:off x="6629400" y="1534179"/>
            <a:ext cx="2209800" cy="1169551"/>
          </a:xfrm>
          <a:prstGeom prst="rect">
            <a:avLst/>
          </a:prstGeom>
          <a:noFill/>
        </p:spPr>
        <p:txBody>
          <a:bodyPr wrap="square" rtlCol="0">
            <a:spAutoFit/>
          </a:bodyPr>
          <a:lstStyle/>
          <a:p>
            <a:r>
              <a:rPr lang="en-US" sz="1400" b="1" dirty="0"/>
              <a:t>Heat maps:</a:t>
            </a:r>
            <a:r>
              <a:rPr lang="en-US" sz="1400" dirty="0"/>
              <a:t> as private, anonymous and protected data is entered, heat maps allow </a:t>
            </a:r>
            <a:r>
              <a:rPr lang="en-US" sz="1400" dirty="0" smtClean="0"/>
              <a:t>cities identify </a:t>
            </a:r>
            <a:r>
              <a:rPr lang="en-US" sz="1400" dirty="0"/>
              <a:t>regions of high </a:t>
            </a:r>
            <a:r>
              <a:rPr lang="en-US" sz="1400" dirty="0" smtClean="0"/>
              <a:t>need</a:t>
            </a:r>
            <a:endParaRPr lang="en-US" sz="1400" dirty="0"/>
          </a:p>
        </p:txBody>
      </p:sp>
      <p:cxnSp>
        <p:nvCxnSpPr>
          <p:cNvPr id="34" name="Straight Arrow Connector 33"/>
          <p:cNvCxnSpPr/>
          <p:nvPr/>
        </p:nvCxnSpPr>
        <p:spPr>
          <a:xfrm flipH="1">
            <a:off x="5486400" y="2590800"/>
            <a:ext cx="952500" cy="0"/>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0" grpId="0" animBg="1"/>
      <p:bldP spid="21" grpId="0" animBg="1"/>
      <p:bldP spid="19" grpId="0" animBg="1"/>
      <p:bldP spid="53" grpId="0"/>
      <p:bldP spid="55" grpId="0"/>
      <p:bldP spid="2"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ounded Rectangle 178"/>
          <p:cNvSpPr/>
          <p:nvPr/>
        </p:nvSpPr>
        <p:spPr>
          <a:xfrm>
            <a:off x="3810000" y="2286000"/>
            <a:ext cx="1600200" cy="10033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57200" y="762000"/>
            <a:ext cx="25908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990600" y="3962400"/>
            <a:ext cx="2209800" cy="276999"/>
          </a:xfrm>
          <a:prstGeom prst="rect">
            <a:avLst/>
          </a:prstGeom>
          <a:noFill/>
        </p:spPr>
        <p:txBody>
          <a:bodyPr wrap="square" rtlCol="0">
            <a:spAutoFit/>
          </a:bodyPr>
          <a:lstStyle/>
          <a:p>
            <a:endParaRPr lang="en-US" sz="1200" b="1" dirty="0" smtClean="0"/>
          </a:p>
        </p:txBody>
      </p:sp>
      <p:sp>
        <p:nvSpPr>
          <p:cNvPr id="24" name="Rounded Rectangle 23"/>
          <p:cNvSpPr/>
          <p:nvPr/>
        </p:nvSpPr>
        <p:spPr>
          <a:xfrm>
            <a:off x="5715000" y="2971800"/>
            <a:ext cx="2590800" cy="1371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838200" y="3733800"/>
            <a:ext cx="2590800" cy="1295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667000" y="5181600"/>
            <a:ext cx="838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4" name="Picture 22" descr="C:\Users\Omid\Desktop\good images\bonsai-icon.png"/>
          <p:cNvPicPr>
            <a:picLocks noChangeAspect="1" noChangeArrowheads="1"/>
          </p:cNvPicPr>
          <p:nvPr/>
        </p:nvPicPr>
        <p:blipFill>
          <a:blip r:embed="rId2" cstate="print"/>
          <a:srcRect/>
          <a:stretch>
            <a:fillRect/>
          </a:stretch>
        </p:blipFill>
        <p:spPr bwMode="auto">
          <a:xfrm>
            <a:off x="2819400" y="4800600"/>
            <a:ext cx="685800" cy="685800"/>
          </a:xfrm>
          <a:prstGeom prst="rect">
            <a:avLst/>
          </a:prstGeom>
          <a:noFill/>
        </p:spPr>
      </p:pic>
      <p:sp>
        <p:nvSpPr>
          <p:cNvPr id="67" name="Rounded Rectangle 66"/>
          <p:cNvSpPr/>
          <p:nvPr/>
        </p:nvSpPr>
        <p:spPr>
          <a:xfrm>
            <a:off x="609600" y="51816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9" name="Picture 27" descr="C:\Users\Omid\Desktop\good images\Pre-Mail-icon.png"/>
          <p:cNvPicPr>
            <a:picLocks noChangeAspect="1" noChangeArrowheads="1"/>
          </p:cNvPicPr>
          <p:nvPr/>
        </p:nvPicPr>
        <p:blipFill>
          <a:blip r:embed="rId3" cstate="print"/>
          <a:srcRect/>
          <a:stretch>
            <a:fillRect/>
          </a:stretch>
        </p:blipFill>
        <p:spPr bwMode="auto">
          <a:xfrm rot="19365665">
            <a:off x="718772" y="4909773"/>
            <a:ext cx="544152" cy="544152"/>
          </a:xfrm>
          <a:prstGeom prst="rect">
            <a:avLst/>
          </a:prstGeom>
          <a:noFill/>
        </p:spPr>
      </p:pic>
      <p:pic>
        <p:nvPicPr>
          <p:cNvPr id="2" name="Picture 1"/>
          <p:cNvPicPr>
            <a:picLocks noChangeAspect="1"/>
          </p:cNvPicPr>
          <p:nvPr/>
        </p:nvPicPr>
        <p:blipFill>
          <a:blip r:embed="rId4"/>
          <a:stretch>
            <a:fillRect/>
          </a:stretch>
        </p:blipFill>
        <p:spPr>
          <a:xfrm>
            <a:off x="1371600" y="228600"/>
            <a:ext cx="889000" cy="889000"/>
          </a:xfrm>
          <a:prstGeom prst="rect">
            <a:avLst/>
          </a:prstGeom>
        </p:spPr>
      </p:pic>
      <p:pic>
        <p:nvPicPr>
          <p:cNvPr id="3" name="Picture 2"/>
          <p:cNvPicPr>
            <a:picLocks noChangeAspect="1"/>
          </p:cNvPicPr>
          <p:nvPr/>
        </p:nvPicPr>
        <p:blipFill>
          <a:blip r:embed="rId5"/>
          <a:stretch>
            <a:fillRect/>
          </a:stretch>
        </p:blipFill>
        <p:spPr>
          <a:xfrm>
            <a:off x="1676400" y="3149600"/>
            <a:ext cx="965200" cy="965200"/>
          </a:xfrm>
          <a:prstGeom prst="rect">
            <a:avLst/>
          </a:prstGeom>
        </p:spPr>
      </p:pic>
      <p:sp>
        <p:nvSpPr>
          <p:cNvPr id="38" name="Rounded Rectangle 37"/>
          <p:cNvSpPr/>
          <p:nvPr/>
        </p:nvSpPr>
        <p:spPr>
          <a:xfrm>
            <a:off x="1524000" y="51816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30" name="Picture 38" descr="C:\Users\Omid\Desktop\good images\Hardware-Headphones-icon.png"/>
          <p:cNvPicPr>
            <a:picLocks noChangeAspect="1" noChangeArrowheads="1"/>
          </p:cNvPicPr>
          <p:nvPr/>
        </p:nvPicPr>
        <p:blipFill>
          <a:blip r:embed="rId6" cstate="print"/>
          <a:srcRect/>
          <a:stretch>
            <a:fillRect/>
          </a:stretch>
        </p:blipFill>
        <p:spPr bwMode="auto">
          <a:xfrm>
            <a:off x="1676400" y="4876800"/>
            <a:ext cx="609600" cy="609600"/>
          </a:xfrm>
          <a:prstGeom prst="rect">
            <a:avLst/>
          </a:prstGeom>
          <a:noFill/>
        </p:spPr>
      </p:pic>
      <p:sp>
        <p:nvSpPr>
          <p:cNvPr id="39" name="Rounded Rectangle 38"/>
          <p:cNvSpPr/>
          <p:nvPr/>
        </p:nvSpPr>
        <p:spPr>
          <a:xfrm>
            <a:off x="22860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6858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1447800" y="2057400"/>
            <a:ext cx="6858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7"/>
          <a:stretch>
            <a:fillRect/>
          </a:stretch>
        </p:blipFill>
        <p:spPr>
          <a:xfrm>
            <a:off x="2362200" y="1828800"/>
            <a:ext cx="508000" cy="508000"/>
          </a:xfrm>
          <a:prstGeom prst="rect">
            <a:avLst/>
          </a:prstGeom>
        </p:spPr>
      </p:pic>
      <p:pic>
        <p:nvPicPr>
          <p:cNvPr id="13" name="Picture 12"/>
          <p:cNvPicPr>
            <a:picLocks noChangeAspect="1"/>
          </p:cNvPicPr>
          <p:nvPr/>
        </p:nvPicPr>
        <p:blipFill>
          <a:blip r:embed="rId8"/>
          <a:stretch>
            <a:fillRect/>
          </a:stretch>
        </p:blipFill>
        <p:spPr>
          <a:xfrm>
            <a:off x="1524000" y="1828800"/>
            <a:ext cx="508000" cy="508000"/>
          </a:xfrm>
          <a:prstGeom prst="rect">
            <a:avLst/>
          </a:prstGeom>
        </p:spPr>
      </p:pic>
      <p:sp>
        <p:nvSpPr>
          <p:cNvPr id="49" name="Rounded Rectangle 48"/>
          <p:cNvSpPr/>
          <p:nvPr/>
        </p:nvSpPr>
        <p:spPr>
          <a:xfrm>
            <a:off x="7620000" y="4191000"/>
            <a:ext cx="1219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5562600" y="41910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6477000" y="41910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9"/>
          <a:stretch>
            <a:fillRect/>
          </a:stretch>
        </p:blipFill>
        <p:spPr>
          <a:xfrm>
            <a:off x="6705600" y="3886200"/>
            <a:ext cx="467906" cy="544390"/>
          </a:xfrm>
          <a:prstGeom prst="rect">
            <a:avLst/>
          </a:prstGeom>
        </p:spPr>
      </p:pic>
      <p:pic>
        <p:nvPicPr>
          <p:cNvPr id="15" name="Picture 14"/>
          <p:cNvPicPr>
            <a:picLocks noChangeAspect="1"/>
          </p:cNvPicPr>
          <p:nvPr/>
        </p:nvPicPr>
        <p:blipFill>
          <a:blip r:embed="rId10"/>
          <a:stretch>
            <a:fillRect/>
          </a:stretch>
        </p:blipFill>
        <p:spPr>
          <a:xfrm>
            <a:off x="7848600" y="3962400"/>
            <a:ext cx="762000" cy="295512"/>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11"/>
          <a:stretch>
            <a:fillRect/>
          </a:stretch>
        </p:blipFill>
        <p:spPr>
          <a:xfrm>
            <a:off x="6629400" y="2590800"/>
            <a:ext cx="932533" cy="698500"/>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2"/>
          <a:stretch>
            <a:fillRect/>
          </a:stretch>
        </p:blipFill>
        <p:spPr>
          <a:xfrm>
            <a:off x="5638800" y="3810000"/>
            <a:ext cx="812800" cy="812800"/>
          </a:xfrm>
          <a:prstGeom prst="rect">
            <a:avLst/>
          </a:prstGeom>
        </p:spPr>
      </p:pic>
      <p:pic>
        <p:nvPicPr>
          <p:cNvPr id="61" name="Picture 60"/>
          <p:cNvPicPr>
            <a:picLocks noChangeAspect="1"/>
          </p:cNvPicPr>
          <p:nvPr/>
        </p:nvPicPr>
        <p:blipFill>
          <a:blip r:embed="rId13">
            <a:duotone>
              <a:schemeClr val="bg2">
                <a:shade val="45000"/>
                <a:satMod val="135000"/>
              </a:schemeClr>
              <a:prstClr val="white"/>
            </a:duotone>
          </a:blip>
          <a:stretch>
            <a:fillRect/>
          </a:stretch>
        </p:blipFill>
        <p:spPr>
          <a:xfrm>
            <a:off x="5867400" y="4800600"/>
            <a:ext cx="482600" cy="482600"/>
          </a:xfrm>
          <a:prstGeom prst="rect">
            <a:avLst/>
          </a:prstGeom>
        </p:spPr>
      </p:pic>
      <p:pic>
        <p:nvPicPr>
          <p:cNvPr id="62" name="Picture 61"/>
          <p:cNvPicPr>
            <a:picLocks noChangeAspect="1"/>
          </p:cNvPicPr>
          <p:nvPr/>
        </p:nvPicPr>
        <p:blipFill>
          <a:blip r:embed="rId13">
            <a:duotone>
              <a:schemeClr val="bg2">
                <a:shade val="45000"/>
                <a:satMod val="135000"/>
              </a:schemeClr>
              <a:prstClr val="white"/>
            </a:duotone>
          </a:blip>
          <a:stretch>
            <a:fillRect/>
          </a:stretch>
        </p:blipFill>
        <p:spPr>
          <a:xfrm>
            <a:off x="6019800" y="4953000"/>
            <a:ext cx="482600" cy="482600"/>
          </a:xfrm>
          <a:prstGeom prst="rect">
            <a:avLst/>
          </a:prstGeom>
        </p:spPr>
      </p:pic>
      <p:pic>
        <p:nvPicPr>
          <p:cNvPr id="63" name="Picture 62"/>
          <p:cNvPicPr>
            <a:picLocks noChangeAspect="1"/>
          </p:cNvPicPr>
          <p:nvPr/>
        </p:nvPicPr>
        <p:blipFill>
          <a:blip r:embed="rId13">
            <a:duotone>
              <a:schemeClr val="bg2">
                <a:shade val="45000"/>
                <a:satMod val="135000"/>
              </a:schemeClr>
              <a:prstClr val="white"/>
            </a:duotone>
          </a:blip>
          <a:stretch>
            <a:fillRect/>
          </a:stretch>
        </p:blipFill>
        <p:spPr>
          <a:xfrm>
            <a:off x="5562600" y="4724400"/>
            <a:ext cx="482600" cy="482600"/>
          </a:xfrm>
          <a:prstGeom prst="rect">
            <a:avLst/>
          </a:prstGeom>
        </p:spPr>
      </p:pic>
      <p:pic>
        <p:nvPicPr>
          <p:cNvPr id="64" name="Picture 63"/>
          <p:cNvPicPr>
            <a:picLocks noChangeAspect="1"/>
          </p:cNvPicPr>
          <p:nvPr/>
        </p:nvPicPr>
        <p:blipFill>
          <a:blip r:embed="rId13">
            <a:duotone>
              <a:schemeClr val="bg2">
                <a:shade val="45000"/>
                <a:satMod val="135000"/>
              </a:schemeClr>
              <a:prstClr val="white"/>
            </a:duotone>
          </a:blip>
          <a:stretch>
            <a:fillRect/>
          </a:stretch>
        </p:blipFill>
        <p:spPr>
          <a:xfrm>
            <a:off x="5638800" y="4953000"/>
            <a:ext cx="482600" cy="482600"/>
          </a:xfrm>
          <a:prstGeom prst="rect">
            <a:avLst/>
          </a:prstGeom>
        </p:spPr>
      </p:pic>
      <p:pic>
        <p:nvPicPr>
          <p:cNvPr id="65" name="Picture 64"/>
          <p:cNvPicPr>
            <a:picLocks noChangeAspect="1"/>
          </p:cNvPicPr>
          <p:nvPr/>
        </p:nvPicPr>
        <p:blipFill>
          <a:blip r:embed="rId13">
            <a:duotone>
              <a:schemeClr val="bg2">
                <a:shade val="45000"/>
                <a:satMod val="135000"/>
              </a:schemeClr>
              <a:prstClr val="white"/>
            </a:duotone>
          </a:blip>
          <a:stretch>
            <a:fillRect/>
          </a:stretch>
        </p:blipFill>
        <p:spPr>
          <a:xfrm>
            <a:off x="5791200" y="5105400"/>
            <a:ext cx="482600" cy="482600"/>
          </a:xfrm>
          <a:prstGeom prst="rect">
            <a:avLst/>
          </a:prstGeom>
        </p:spPr>
      </p:pic>
      <p:pic>
        <p:nvPicPr>
          <p:cNvPr id="66" name="Picture 65"/>
          <p:cNvPicPr>
            <a:picLocks noChangeAspect="1"/>
          </p:cNvPicPr>
          <p:nvPr/>
        </p:nvPicPr>
        <p:blipFill>
          <a:blip r:embed="rId13">
            <a:duotone>
              <a:schemeClr val="bg2">
                <a:shade val="45000"/>
                <a:satMod val="135000"/>
              </a:schemeClr>
              <a:prstClr val="white"/>
            </a:duotone>
          </a:blip>
          <a:stretch>
            <a:fillRect/>
          </a:stretch>
        </p:blipFill>
        <p:spPr>
          <a:xfrm>
            <a:off x="5410200" y="4876800"/>
            <a:ext cx="482600" cy="482600"/>
          </a:xfrm>
          <a:prstGeom prst="rect">
            <a:avLst/>
          </a:prstGeom>
        </p:spPr>
      </p:pic>
      <p:pic>
        <p:nvPicPr>
          <p:cNvPr id="78" name="Picture 77"/>
          <p:cNvPicPr>
            <a:picLocks noChangeAspect="1"/>
          </p:cNvPicPr>
          <p:nvPr/>
        </p:nvPicPr>
        <p:blipFill>
          <a:blip r:embed="rId13">
            <a:duotone>
              <a:schemeClr val="bg2">
                <a:shade val="45000"/>
                <a:satMod val="135000"/>
              </a:schemeClr>
              <a:prstClr val="white"/>
            </a:duotone>
          </a:blip>
          <a:stretch>
            <a:fillRect/>
          </a:stretch>
        </p:blipFill>
        <p:spPr>
          <a:xfrm>
            <a:off x="8305800" y="4724400"/>
            <a:ext cx="482600" cy="482600"/>
          </a:xfrm>
          <a:prstGeom prst="rect">
            <a:avLst/>
          </a:prstGeom>
        </p:spPr>
      </p:pic>
      <p:pic>
        <p:nvPicPr>
          <p:cNvPr id="79" name="Picture 78"/>
          <p:cNvPicPr>
            <a:picLocks noChangeAspect="1"/>
          </p:cNvPicPr>
          <p:nvPr/>
        </p:nvPicPr>
        <p:blipFill>
          <a:blip r:embed="rId13">
            <a:duotone>
              <a:schemeClr val="bg2">
                <a:shade val="45000"/>
                <a:satMod val="135000"/>
              </a:schemeClr>
              <a:prstClr val="white"/>
            </a:duotone>
          </a:blip>
          <a:stretch>
            <a:fillRect/>
          </a:stretch>
        </p:blipFill>
        <p:spPr>
          <a:xfrm>
            <a:off x="8458200" y="4876800"/>
            <a:ext cx="482600" cy="482600"/>
          </a:xfrm>
          <a:prstGeom prst="rect">
            <a:avLst/>
          </a:prstGeom>
        </p:spPr>
      </p:pic>
      <p:pic>
        <p:nvPicPr>
          <p:cNvPr id="80" name="Picture 79"/>
          <p:cNvPicPr>
            <a:picLocks noChangeAspect="1"/>
          </p:cNvPicPr>
          <p:nvPr/>
        </p:nvPicPr>
        <p:blipFill>
          <a:blip r:embed="rId13">
            <a:duotone>
              <a:schemeClr val="bg2">
                <a:shade val="45000"/>
                <a:satMod val="135000"/>
              </a:schemeClr>
              <a:prstClr val="white"/>
            </a:duotone>
          </a:blip>
          <a:stretch>
            <a:fillRect/>
          </a:stretch>
        </p:blipFill>
        <p:spPr>
          <a:xfrm>
            <a:off x="8001000" y="4648200"/>
            <a:ext cx="482600" cy="482600"/>
          </a:xfrm>
          <a:prstGeom prst="rect">
            <a:avLst/>
          </a:prstGeom>
        </p:spPr>
      </p:pic>
      <p:pic>
        <p:nvPicPr>
          <p:cNvPr id="81" name="Picture 80"/>
          <p:cNvPicPr>
            <a:picLocks noChangeAspect="1"/>
          </p:cNvPicPr>
          <p:nvPr/>
        </p:nvPicPr>
        <p:blipFill>
          <a:blip r:embed="rId13">
            <a:duotone>
              <a:schemeClr val="bg2">
                <a:shade val="45000"/>
                <a:satMod val="135000"/>
              </a:schemeClr>
              <a:prstClr val="white"/>
            </a:duotone>
          </a:blip>
          <a:stretch>
            <a:fillRect/>
          </a:stretch>
        </p:blipFill>
        <p:spPr>
          <a:xfrm>
            <a:off x="8077200" y="4876800"/>
            <a:ext cx="482600" cy="482600"/>
          </a:xfrm>
          <a:prstGeom prst="rect">
            <a:avLst/>
          </a:prstGeom>
        </p:spPr>
      </p:pic>
      <p:pic>
        <p:nvPicPr>
          <p:cNvPr id="82" name="Picture 81"/>
          <p:cNvPicPr>
            <a:picLocks noChangeAspect="1"/>
          </p:cNvPicPr>
          <p:nvPr/>
        </p:nvPicPr>
        <p:blipFill>
          <a:blip r:embed="rId13">
            <a:duotone>
              <a:schemeClr val="bg2">
                <a:shade val="45000"/>
                <a:satMod val="135000"/>
              </a:schemeClr>
              <a:prstClr val="white"/>
            </a:duotone>
          </a:blip>
          <a:stretch>
            <a:fillRect/>
          </a:stretch>
        </p:blipFill>
        <p:spPr>
          <a:xfrm>
            <a:off x="8229600" y="5029200"/>
            <a:ext cx="482600" cy="482600"/>
          </a:xfrm>
          <a:prstGeom prst="rect">
            <a:avLst/>
          </a:prstGeom>
        </p:spPr>
      </p:pic>
      <p:pic>
        <p:nvPicPr>
          <p:cNvPr id="83" name="Picture 82"/>
          <p:cNvPicPr>
            <a:picLocks noChangeAspect="1"/>
          </p:cNvPicPr>
          <p:nvPr/>
        </p:nvPicPr>
        <p:blipFill>
          <a:blip r:embed="rId13">
            <a:duotone>
              <a:schemeClr val="bg2">
                <a:shade val="45000"/>
                <a:satMod val="135000"/>
              </a:schemeClr>
              <a:prstClr val="white"/>
            </a:duotone>
          </a:blip>
          <a:stretch>
            <a:fillRect/>
          </a:stretch>
        </p:blipFill>
        <p:spPr>
          <a:xfrm>
            <a:off x="7848600" y="4800600"/>
            <a:ext cx="482600" cy="482600"/>
          </a:xfrm>
          <a:prstGeom prst="rect">
            <a:avLst/>
          </a:prstGeom>
        </p:spPr>
      </p:pic>
      <p:pic>
        <p:nvPicPr>
          <p:cNvPr id="85" name="Picture 84"/>
          <p:cNvPicPr>
            <a:picLocks noChangeAspect="1"/>
          </p:cNvPicPr>
          <p:nvPr/>
        </p:nvPicPr>
        <p:blipFill>
          <a:blip r:embed="rId13">
            <a:duotone>
              <a:schemeClr val="bg2">
                <a:shade val="45000"/>
                <a:satMod val="135000"/>
              </a:schemeClr>
              <a:prstClr val="white"/>
            </a:duotone>
          </a:blip>
          <a:stretch>
            <a:fillRect/>
          </a:stretch>
        </p:blipFill>
        <p:spPr>
          <a:xfrm>
            <a:off x="7086600" y="4876800"/>
            <a:ext cx="482600" cy="482600"/>
          </a:xfrm>
          <a:prstGeom prst="rect">
            <a:avLst/>
          </a:prstGeom>
        </p:spPr>
      </p:pic>
      <p:pic>
        <p:nvPicPr>
          <p:cNvPr id="86" name="Picture 85"/>
          <p:cNvPicPr>
            <a:picLocks noChangeAspect="1"/>
          </p:cNvPicPr>
          <p:nvPr/>
        </p:nvPicPr>
        <p:blipFill>
          <a:blip r:embed="rId13">
            <a:duotone>
              <a:schemeClr val="bg2">
                <a:shade val="45000"/>
                <a:satMod val="135000"/>
              </a:schemeClr>
              <a:prstClr val="white"/>
            </a:duotone>
          </a:blip>
          <a:stretch>
            <a:fillRect/>
          </a:stretch>
        </p:blipFill>
        <p:spPr>
          <a:xfrm>
            <a:off x="7239000" y="5029200"/>
            <a:ext cx="482600" cy="482600"/>
          </a:xfrm>
          <a:prstGeom prst="rect">
            <a:avLst/>
          </a:prstGeom>
        </p:spPr>
      </p:pic>
      <p:pic>
        <p:nvPicPr>
          <p:cNvPr id="87" name="Picture 86"/>
          <p:cNvPicPr>
            <a:picLocks noChangeAspect="1"/>
          </p:cNvPicPr>
          <p:nvPr/>
        </p:nvPicPr>
        <p:blipFill>
          <a:blip r:embed="rId13">
            <a:duotone>
              <a:schemeClr val="bg2">
                <a:shade val="45000"/>
                <a:satMod val="135000"/>
              </a:schemeClr>
              <a:prstClr val="white"/>
            </a:duotone>
          </a:blip>
          <a:stretch>
            <a:fillRect/>
          </a:stretch>
        </p:blipFill>
        <p:spPr>
          <a:xfrm>
            <a:off x="6781800" y="4800600"/>
            <a:ext cx="482600" cy="482600"/>
          </a:xfrm>
          <a:prstGeom prst="rect">
            <a:avLst/>
          </a:prstGeom>
        </p:spPr>
      </p:pic>
      <p:pic>
        <p:nvPicPr>
          <p:cNvPr id="88" name="Picture 87"/>
          <p:cNvPicPr>
            <a:picLocks noChangeAspect="1"/>
          </p:cNvPicPr>
          <p:nvPr/>
        </p:nvPicPr>
        <p:blipFill>
          <a:blip r:embed="rId13">
            <a:duotone>
              <a:schemeClr val="bg2">
                <a:shade val="45000"/>
                <a:satMod val="135000"/>
              </a:schemeClr>
              <a:prstClr val="white"/>
            </a:duotone>
          </a:blip>
          <a:stretch>
            <a:fillRect/>
          </a:stretch>
        </p:blipFill>
        <p:spPr>
          <a:xfrm>
            <a:off x="6858000" y="5029200"/>
            <a:ext cx="482600" cy="482600"/>
          </a:xfrm>
          <a:prstGeom prst="rect">
            <a:avLst/>
          </a:prstGeom>
        </p:spPr>
      </p:pic>
      <p:pic>
        <p:nvPicPr>
          <p:cNvPr id="89" name="Picture 88"/>
          <p:cNvPicPr>
            <a:picLocks noChangeAspect="1"/>
          </p:cNvPicPr>
          <p:nvPr/>
        </p:nvPicPr>
        <p:blipFill>
          <a:blip r:embed="rId13">
            <a:duotone>
              <a:schemeClr val="bg2">
                <a:shade val="45000"/>
                <a:satMod val="135000"/>
              </a:schemeClr>
              <a:prstClr val="white"/>
            </a:duotone>
          </a:blip>
          <a:stretch>
            <a:fillRect/>
          </a:stretch>
        </p:blipFill>
        <p:spPr>
          <a:xfrm>
            <a:off x="7010400" y="5181600"/>
            <a:ext cx="482600" cy="482600"/>
          </a:xfrm>
          <a:prstGeom prst="rect">
            <a:avLst/>
          </a:prstGeom>
        </p:spPr>
      </p:pic>
      <p:pic>
        <p:nvPicPr>
          <p:cNvPr id="90" name="Picture 89"/>
          <p:cNvPicPr>
            <a:picLocks noChangeAspect="1"/>
          </p:cNvPicPr>
          <p:nvPr/>
        </p:nvPicPr>
        <p:blipFill>
          <a:blip r:embed="rId13">
            <a:duotone>
              <a:schemeClr val="bg2">
                <a:shade val="45000"/>
                <a:satMod val="135000"/>
              </a:schemeClr>
              <a:prstClr val="white"/>
            </a:duotone>
          </a:blip>
          <a:stretch>
            <a:fillRect/>
          </a:stretch>
        </p:blipFill>
        <p:spPr>
          <a:xfrm>
            <a:off x="6629400" y="4953000"/>
            <a:ext cx="482600" cy="482600"/>
          </a:xfrm>
          <a:prstGeom prst="rect">
            <a:avLst/>
          </a:prstGeom>
        </p:spPr>
      </p:pic>
      <p:pic>
        <p:nvPicPr>
          <p:cNvPr id="91" name="Picture 90"/>
          <p:cNvPicPr>
            <a:picLocks noChangeAspect="1"/>
          </p:cNvPicPr>
          <p:nvPr/>
        </p:nvPicPr>
        <p:blipFill>
          <a:blip r:embed="rId13">
            <a:duotone>
              <a:schemeClr val="bg2">
                <a:shade val="45000"/>
                <a:satMod val="135000"/>
              </a:schemeClr>
              <a:prstClr val="white"/>
            </a:duotone>
          </a:blip>
          <a:stretch>
            <a:fillRect/>
          </a:stretch>
        </p:blipFill>
        <p:spPr>
          <a:xfrm>
            <a:off x="5562600" y="5257800"/>
            <a:ext cx="482600" cy="482600"/>
          </a:xfrm>
          <a:prstGeom prst="rect">
            <a:avLst/>
          </a:prstGeom>
        </p:spPr>
      </p:pic>
      <p:pic>
        <p:nvPicPr>
          <p:cNvPr id="69" name="Picture 68"/>
          <p:cNvPicPr>
            <a:picLocks noChangeAspect="1"/>
          </p:cNvPicPr>
          <p:nvPr/>
        </p:nvPicPr>
        <p:blipFill>
          <a:blip r:embed="rId13">
            <a:duotone>
              <a:schemeClr val="bg2">
                <a:shade val="45000"/>
                <a:satMod val="135000"/>
              </a:schemeClr>
              <a:prstClr val="white"/>
            </a:duotone>
          </a:blip>
          <a:stretch>
            <a:fillRect/>
          </a:stretch>
        </p:blipFill>
        <p:spPr>
          <a:xfrm>
            <a:off x="8001000" y="5181600"/>
            <a:ext cx="482600" cy="482600"/>
          </a:xfrm>
          <a:prstGeom prst="rect">
            <a:avLst/>
          </a:prstGeom>
        </p:spPr>
      </p:pic>
      <p:pic>
        <p:nvPicPr>
          <p:cNvPr id="84" name="Picture 83"/>
          <p:cNvPicPr>
            <a:picLocks noChangeAspect="1"/>
          </p:cNvPicPr>
          <p:nvPr/>
        </p:nvPicPr>
        <p:blipFill>
          <a:blip r:embed="rId13">
            <a:duotone>
              <a:schemeClr val="bg2">
                <a:shade val="45000"/>
                <a:satMod val="135000"/>
              </a:schemeClr>
              <a:prstClr val="white"/>
            </a:duotone>
          </a:blip>
          <a:stretch>
            <a:fillRect/>
          </a:stretch>
        </p:blipFill>
        <p:spPr>
          <a:xfrm>
            <a:off x="6705600" y="5257800"/>
            <a:ext cx="482600" cy="482600"/>
          </a:xfrm>
          <a:prstGeom prst="rect">
            <a:avLst/>
          </a:prstGeom>
        </p:spPr>
      </p:pic>
      <p:pic>
        <p:nvPicPr>
          <p:cNvPr id="92" name="Picture 91"/>
          <p:cNvPicPr>
            <a:picLocks noChangeAspect="1"/>
          </p:cNvPicPr>
          <p:nvPr/>
        </p:nvPicPr>
        <p:blipFill>
          <a:blip r:embed="rId13">
            <a:duotone>
              <a:schemeClr val="bg2">
                <a:shade val="45000"/>
                <a:satMod val="135000"/>
              </a:schemeClr>
              <a:prstClr val="white"/>
            </a:duotone>
          </a:blip>
          <a:stretch>
            <a:fillRect/>
          </a:stretch>
        </p:blipFill>
        <p:spPr>
          <a:xfrm>
            <a:off x="762000" y="5638800"/>
            <a:ext cx="482600" cy="482600"/>
          </a:xfrm>
          <a:prstGeom prst="rect">
            <a:avLst/>
          </a:prstGeom>
        </p:spPr>
      </p:pic>
      <p:pic>
        <p:nvPicPr>
          <p:cNvPr id="93" name="Picture 92"/>
          <p:cNvPicPr>
            <a:picLocks noChangeAspect="1"/>
          </p:cNvPicPr>
          <p:nvPr/>
        </p:nvPicPr>
        <p:blipFill>
          <a:blip r:embed="rId13">
            <a:duotone>
              <a:schemeClr val="bg2">
                <a:shade val="45000"/>
                <a:satMod val="135000"/>
              </a:schemeClr>
              <a:prstClr val="white"/>
            </a:duotone>
          </a:blip>
          <a:stretch>
            <a:fillRect/>
          </a:stretch>
        </p:blipFill>
        <p:spPr>
          <a:xfrm>
            <a:off x="914400" y="5791200"/>
            <a:ext cx="482600" cy="482600"/>
          </a:xfrm>
          <a:prstGeom prst="rect">
            <a:avLst/>
          </a:prstGeom>
        </p:spPr>
      </p:pic>
      <p:pic>
        <p:nvPicPr>
          <p:cNvPr id="94" name="Picture 93"/>
          <p:cNvPicPr>
            <a:picLocks noChangeAspect="1"/>
          </p:cNvPicPr>
          <p:nvPr/>
        </p:nvPicPr>
        <p:blipFill>
          <a:blip r:embed="rId13">
            <a:duotone>
              <a:schemeClr val="bg2">
                <a:shade val="45000"/>
                <a:satMod val="135000"/>
              </a:schemeClr>
              <a:prstClr val="white"/>
            </a:duotone>
          </a:blip>
          <a:stretch>
            <a:fillRect/>
          </a:stretch>
        </p:blipFill>
        <p:spPr>
          <a:xfrm>
            <a:off x="457200" y="5562600"/>
            <a:ext cx="482600" cy="482600"/>
          </a:xfrm>
          <a:prstGeom prst="rect">
            <a:avLst/>
          </a:prstGeom>
        </p:spPr>
      </p:pic>
      <p:pic>
        <p:nvPicPr>
          <p:cNvPr id="95" name="Picture 94"/>
          <p:cNvPicPr>
            <a:picLocks noChangeAspect="1"/>
          </p:cNvPicPr>
          <p:nvPr/>
        </p:nvPicPr>
        <p:blipFill>
          <a:blip r:embed="rId13">
            <a:duotone>
              <a:schemeClr val="bg2">
                <a:shade val="45000"/>
                <a:satMod val="135000"/>
              </a:schemeClr>
              <a:prstClr val="white"/>
            </a:duotone>
          </a:blip>
          <a:stretch>
            <a:fillRect/>
          </a:stretch>
        </p:blipFill>
        <p:spPr>
          <a:xfrm>
            <a:off x="533400" y="5791200"/>
            <a:ext cx="482600" cy="482600"/>
          </a:xfrm>
          <a:prstGeom prst="rect">
            <a:avLst/>
          </a:prstGeom>
        </p:spPr>
      </p:pic>
      <p:pic>
        <p:nvPicPr>
          <p:cNvPr id="96" name="Picture 95"/>
          <p:cNvPicPr>
            <a:picLocks noChangeAspect="1"/>
          </p:cNvPicPr>
          <p:nvPr/>
        </p:nvPicPr>
        <p:blipFill>
          <a:blip r:embed="rId13">
            <a:duotone>
              <a:schemeClr val="bg2">
                <a:shade val="45000"/>
                <a:satMod val="135000"/>
              </a:schemeClr>
              <a:prstClr val="white"/>
            </a:duotone>
          </a:blip>
          <a:stretch>
            <a:fillRect/>
          </a:stretch>
        </p:blipFill>
        <p:spPr>
          <a:xfrm>
            <a:off x="685800" y="5943600"/>
            <a:ext cx="482600" cy="482600"/>
          </a:xfrm>
          <a:prstGeom prst="rect">
            <a:avLst/>
          </a:prstGeom>
        </p:spPr>
      </p:pic>
      <p:pic>
        <p:nvPicPr>
          <p:cNvPr id="97" name="Picture 96"/>
          <p:cNvPicPr>
            <a:picLocks noChangeAspect="1"/>
          </p:cNvPicPr>
          <p:nvPr/>
        </p:nvPicPr>
        <p:blipFill>
          <a:blip r:embed="rId13">
            <a:duotone>
              <a:schemeClr val="bg2">
                <a:shade val="45000"/>
                <a:satMod val="135000"/>
              </a:schemeClr>
              <a:prstClr val="white"/>
            </a:duotone>
          </a:blip>
          <a:stretch>
            <a:fillRect/>
          </a:stretch>
        </p:blipFill>
        <p:spPr>
          <a:xfrm>
            <a:off x="304800" y="5715000"/>
            <a:ext cx="482600" cy="482600"/>
          </a:xfrm>
          <a:prstGeom prst="rect">
            <a:avLst/>
          </a:prstGeom>
        </p:spPr>
      </p:pic>
      <p:pic>
        <p:nvPicPr>
          <p:cNvPr id="98" name="Picture 97"/>
          <p:cNvPicPr>
            <a:picLocks noChangeAspect="1"/>
          </p:cNvPicPr>
          <p:nvPr/>
        </p:nvPicPr>
        <p:blipFill>
          <a:blip r:embed="rId13">
            <a:duotone>
              <a:schemeClr val="bg2">
                <a:shade val="45000"/>
                <a:satMod val="135000"/>
              </a:schemeClr>
              <a:prstClr val="white"/>
            </a:duotone>
          </a:blip>
          <a:stretch>
            <a:fillRect/>
          </a:stretch>
        </p:blipFill>
        <p:spPr>
          <a:xfrm>
            <a:off x="3200400" y="5562600"/>
            <a:ext cx="482600" cy="482600"/>
          </a:xfrm>
          <a:prstGeom prst="rect">
            <a:avLst/>
          </a:prstGeom>
        </p:spPr>
      </p:pic>
      <p:pic>
        <p:nvPicPr>
          <p:cNvPr id="99" name="Picture 98"/>
          <p:cNvPicPr>
            <a:picLocks noChangeAspect="1"/>
          </p:cNvPicPr>
          <p:nvPr/>
        </p:nvPicPr>
        <p:blipFill>
          <a:blip r:embed="rId13">
            <a:duotone>
              <a:schemeClr val="bg2">
                <a:shade val="45000"/>
                <a:satMod val="135000"/>
              </a:schemeClr>
              <a:prstClr val="white"/>
            </a:duotone>
          </a:blip>
          <a:stretch>
            <a:fillRect/>
          </a:stretch>
        </p:blipFill>
        <p:spPr>
          <a:xfrm>
            <a:off x="3352800" y="5715000"/>
            <a:ext cx="482600" cy="482600"/>
          </a:xfrm>
          <a:prstGeom prst="rect">
            <a:avLst/>
          </a:prstGeom>
        </p:spPr>
      </p:pic>
      <p:pic>
        <p:nvPicPr>
          <p:cNvPr id="100" name="Picture 99"/>
          <p:cNvPicPr>
            <a:picLocks noChangeAspect="1"/>
          </p:cNvPicPr>
          <p:nvPr/>
        </p:nvPicPr>
        <p:blipFill>
          <a:blip r:embed="rId13">
            <a:duotone>
              <a:schemeClr val="bg2">
                <a:shade val="45000"/>
                <a:satMod val="135000"/>
              </a:schemeClr>
              <a:prstClr val="white"/>
            </a:duotone>
          </a:blip>
          <a:stretch>
            <a:fillRect/>
          </a:stretch>
        </p:blipFill>
        <p:spPr>
          <a:xfrm>
            <a:off x="2895600" y="5486400"/>
            <a:ext cx="482600" cy="482600"/>
          </a:xfrm>
          <a:prstGeom prst="rect">
            <a:avLst/>
          </a:prstGeom>
        </p:spPr>
      </p:pic>
      <p:pic>
        <p:nvPicPr>
          <p:cNvPr id="101" name="Picture 100"/>
          <p:cNvPicPr>
            <a:picLocks noChangeAspect="1"/>
          </p:cNvPicPr>
          <p:nvPr/>
        </p:nvPicPr>
        <p:blipFill>
          <a:blip r:embed="rId13">
            <a:duotone>
              <a:schemeClr val="bg2">
                <a:shade val="45000"/>
                <a:satMod val="135000"/>
              </a:schemeClr>
              <a:prstClr val="white"/>
            </a:duotone>
          </a:blip>
          <a:stretch>
            <a:fillRect/>
          </a:stretch>
        </p:blipFill>
        <p:spPr>
          <a:xfrm>
            <a:off x="2971800" y="5715000"/>
            <a:ext cx="482600" cy="482600"/>
          </a:xfrm>
          <a:prstGeom prst="rect">
            <a:avLst/>
          </a:prstGeom>
        </p:spPr>
      </p:pic>
      <p:pic>
        <p:nvPicPr>
          <p:cNvPr id="102" name="Picture 101"/>
          <p:cNvPicPr>
            <a:picLocks noChangeAspect="1"/>
          </p:cNvPicPr>
          <p:nvPr/>
        </p:nvPicPr>
        <p:blipFill>
          <a:blip r:embed="rId13">
            <a:duotone>
              <a:schemeClr val="bg2">
                <a:shade val="45000"/>
                <a:satMod val="135000"/>
              </a:schemeClr>
              <a:prstClr val="white"/>
            </a:duotone>
          </a:blip>
          <a:stretch>
            <a:fillRect/>
          </a:stretch>
        </p:blipFill>
        <p:spPr>
          <a:xfrm>
            <a:off x="3124200" y="5867400"/>
            <a:ext cx="482600" cy="482600"/>
          </a:xfrm>
          <a:prstGeom prst="rect">
            <a:avLst/>
          </a:prstGeom>
        </p:spPr>
      </p:pic>
      <p:pic>
        <p:nvPicPr>
          <p:cNvPr id="103" name="Picture 102"/>
          <p:cNvPicPr>
            <a:picLocks noChangeAspect="1"/>
          </p:cNvPicPr>
          <p:nvPr/>
        </p:nvPicPr>
        <p:blipFill>
          <a:blip r:embed="rId13">
            <a:duotone>
              <a:schemeClr val="bg2">
                <a:shade val="45000"/>
                <a:satMod val="135000"/>
              </a:schemeClr>
              <a:prstClr val="white"/>
            </a:duotone>
          </a:blip>
          <a:stretch>
            <a:fillRect/>
          </a:stretch>
        </p:blipFill>
        <p:spPr>
          <a:xfrm>
            <a:off x="2743200" y="5638800"/>
            <a:ext cx="482600" cy="482600"/>
          </a:xfrm>
          <a:prstGeom prst="rect">
            <a:avLst/>
          </a:prstGeom>
        </p:spPr>
      </p:pic>
      <p:pic>
        <p:nvPicPr>
          <p:cNvPr id="104" name="Picture 103"/>
          <p:cNvPicPr>
            <a:picLocks noChangeAspect="1"/>
          </p:cNvPicPr>
          <p:nvPr/>
        </p:nvPicPr>
        <p:blipFill>
          <a:blip r:embed="rId13">
            <a:duotone>
              <a:schemeClr val="bg2">
                <a:shade val="45000"/>
                <a:satMod val="135000"/>
              </a:schemeClr>
              <a:prstClr val="white"/>
            </a:duotone>
          </a:blip>
          <a:stretch>
            <a:fillRect/>
          </a:stretch>
        </p:blipFill>
        <p:spPr>
          <a:xfrm>
            <a:off x="1981200" y="5715000"/>
            <a:ext cx="482600" cy="482600"/>
          </a:xfrm>
          <a:prstGeom prst="rect">
            <a:avLst/>
          </a:prstGeom>
        </p:spPr>
      </p:pic>
      <p:pic>
        <p:nvPicPr>
          <p:cNvPr id="105" name="Picture 104"/>
          <p:cNvPicPr>
            <a:picLocks noChangeAspect="1"/>
          </p:cNvPicPr>
          <p:nvPr/>
        </p:nvPicPr>
        <p:blipFill>
          <a:blip r:embed="rId13">
            <a:duotone>
              <a:schemeClr val="bg2">
                <a:shade val="45000"/>
                <a:satMod val="135000"/>
              </a:schemeClr>
              <a:prstClr val="white"/>
            </a:duotone>
          </a:blip>
          <a:stretch>
            <a:fillRect/>
          </a:stretch>
        </p:blipFill>
        <p:spPr>
          <a:xfrm>
            <a:off x="2133600" y="5867400"/>
            <a:ext cx="482600" cy="482600"/>
          </a:xfrm>
          <a:prstGeom prst="rect">
            <a:avLst/>
          </a:prstGeom>
        </p:spPr>
      </p:pic>
      <p:pic>
        <p:nvPicPr>
          <p:cNvPr id="106" name="Picture 105"/>
          <p:cNvPicPr>
            <a:picLocks noChangeAspect="1"/>
          </p:cNvPicPr>
          <p:nvPr/>
        </p:nvPicPr>
        <p:blipFill>
          <a:blip r:embed="rId13">
            <a:duotone>
              <a:schemeClr val="bg2">
                <a:shade val="45000"/>
                <a:satMod val="135000"/>
              </a:schemeClr>
              <a:prstClr val="white"/>
            </a:duotone>
          </a:blip>
          <a:stretch>
            <a:fillRect/>
          </a:stretch>
        </p:blipFill>
        <p:spPr>
          <a:xfrm>
            <a:off x="1676400" y="5638800"/>
            <a:ext cx="482600" cy="482600"/>
          </a:xfrm>
          <a:prstGeom prst="rect">
            <a:avLst/>
          </a:prstGeom>
        </p:spPr>
      </p:pic>
      <p:pic>
        <p:nvPicPr>
          <p:cNvPr id="107" name="Picture 106"/>
          <p:cNvPicPr>
            <a:picLocks noChangeAspect="1"/>
          </p:cNvPicPr>
          <p:nvPr/>
        </p:nvPicPr>
        <p:blipFill>
          <a:blip r:embed="rId13">
            <a:duotone>
              <a:schemeClr val="bg2">
                <a:shade val="45000"/>
                <a:satMod val="135000"/>
              </a:schemeClr>
              <a:prstClr val="white"/>
            </a:duotone>
          </a:blip>
          <a:stretch>
            <a:fillRect/>
          </a:stretch>
        </p:blipFill>
        <p:spPr>
          <a:xfrm>
            <a:off x="1752600" y="5867400"/>
            <a:ext cx="482600" cy="482600"/>
          </a:xfrm>
          <a:prstGeom prst="rect">
            <a:avLst/>
          </a:prstGeom>
        </p:spPr>
      </p:pic>
      <p:pic>
        <p:nvPicPr>
          <p:cNvPr id="108" name="Picture 107"/>
          <p:cNvPicPr>
            <a:picLocks noChangeAspect="1"/>
          </p:cNvPicPr>
          <p:nvPr/>
        </p:nvPicPr>
        <p:blipFill>
          <a:blip r:embed="rId13">
            <a:duotone>
              <a:schemeClr val="bg2">
                <a:shade val="45000"/>
                <a:satMod val="135000"/>
              </a:schemeClr>
              <a:prstClr val="white"/>
            </a:duotone>
          </a:blip>
          <a:stretch>
            <a:fillRect/>
          </a:stretch>
        </p:blipFill>
        <p:spPr>
          <a:xfrm>
            <a:off x="1905000" y="6019800"/>
            <a:ext cx="482600" cy="482600"/>
          </a:xfrm>
          <a:prstGeom prst="rect">
            <a:avLst/>
          </a:prstGeom>
        </p:spPr>
      </p:pic>
      <p:pic>
        <p:nvPicPr>
          <p:cNvPr id="109" name="Picture 108"/>
          <p:cNvPicPr>
            <a:picLocks noChangeAspect="1"/>
          </p:cNvPicPr>
          <p:nvPr/>
        </p:nvPicPr>
        <p:blipFill>
          <a:blip r:embed="rId13">
            <a:duotone>
              <a:schemeClr val="bg2">
                <a:shade val="45000"/>
                <a:satMod val="135000"/>
              </a:schemeClr>
              <a:prstClr val="white"/>
            </a:duotone>
          </a:blip>
          <a:stretch>
            <a:fillRect/>
          </a:stretch>
        </p:blipFill>
        <p:spPr>
          <a:xfrm>
            <a:off x="1524000" y="5791200"/>
            <a:ext cx="482600" cy="482600"/>
          </a:xfrm>
          <a:prstGeom prst="rect">
            <a:avLst/>
          </a:prstGeom>
        </p:spPr>
      </p:pic>
      <p:pic>
        <p:nvPicPr>
          <p:cNvPr id="110" name="Picture 109"/>
          <p:cNvPicPr>
            <a:picLocks noChangeAspect="1"/>
          </p:cNvPicPr>
          <p:nvPr/>
        </p:nvPicPr>
        <p:blipFill>
          <a:blip r:embed="rId13">
            <a:duotone>
              <a:schemeClr val="bg2">
                <a:shade val="45000"/>
                <a:satMod val="135000"/>
              </a:schemeClr>
              <a:prstClr val="white"/>
            </a:duotone>
          </a:blip>
          <a:stretch>
            <a:fillRect/>
          </a:stretch>
        </p:blipFill>
        <p:spPr>
          <a:xfrm>
            <a:off x="457200" y="6096000"/>
            <a:ext cx="482600" cy="482600"/>
          </a:xfrm>
          <a:prstGeom prst="rect">
            <a:avLst/>
          </a:prstGeom>
        </p:spPr>
      </p:pic>
      <p:pic>
        <p:nvPicPr>
          <p:cNvPr id="111" name="Picture 110"/>
          <p:cNvPicPr>
            <a:picLocks noChangeAspect="1"/>
          </p:cNvPicPr>
          <p:nvPr/>
        </p:nvPicPr>
        <p:blipFill>
          <a:blip r:embed="rId13">
            <a:duotone>
              <a:schemeClr val="bg2">
                <a:shade val="45000"/>
                <a:satMod val="135000"/>
              </a:schemeClr>
              <a:prstClr val="white"/>
            </a:duotone>
          </a:blip>
          <a:stretch>
            <a:fillRect/>
          </a:stretch>
        </p:blipFill>
        <p:spPr>
          <a:xfrm>
            <a:off x="2895600" y="6019800"/>
            <a:ext cx="482600" cy="482600"/>
          </a:xfrm>
          <a:prstGeom prst="rect">
            <a:avLst/>
          </a:prstGeom>
        </p:spPr>
      </p:pic>
      <p:pic>
        <p:nvPicPr>
          <p:cNvPr id="112" name="Picture 111"/>
          <p:cNvPicPr>
            <a:picLocks noChangeAspect="1"/>
          </p:cNvPicPr>
          <p:nvPr/>
        </p:nvPicPr>
        <p:blipFill>
          <a:blip r:embed="rId13">
            <a:duotone>
              <a:schemeClr val="bg2">
                <a:shade val="45000"/>
                <a:satMod val="135000"/>
              </a:schemeClr>
              <a:prstClr val="white"/>
            </a:duotone>
          </a:blip>
          <a:stretch>
            <a:fillRect/>
          </a:stretch>
        </p:blipFill>
        <p:spPr>
          <a:xfrm>
            <a:off x="1600200" y="6096000"/>
            <a:ext cx="482600" cy="482600"/>
          </a:xfrm>
          <a:prstGeom prst="rect">
            <a:avLst/>
          </a:prstGeom>
        </p:spPr>
      </p:pic>
      <p:pic>
        <p:nvPicPr>
          <p:cNvPr id="113" name="Picture 112" descr="logo.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115" name="Rectangle 114"/>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116" name="Isosceles Triangle 115"/>
          <p:cNvSpPr/>
          <p:nvPr/>
        </p:nvSpPr>
        <p:spPr>
          <a:xfrm rot="5647863">
            <a:off x="2936123" y="-148456"/>
            <a:ext cx="808464" cy="2667000"/>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Isosceles Triangle 116"/>
          <p:cNvSpPr/>
          <p:nvPr/>
        </p:nvSpPr>
        <p:spPr>
          <a:xfrm rot="2004616">
            <a:off x="3234299" y="917023"/>
            <a:ext cx="808464" cy="3584372"/>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Isosceles Triangle 117"/>
          <p:cNvSpPr/>
          <p:nvPr/>
        </p:nvSpPr>
        <p:spPr>
          <a:xfrm rot="19048116">
            <a:off x="4895255" y="912815"/>
            <a:ext cx="1319256" cy="2822504"/>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9" name="Picture 118"/>
          <p:cNvPicPr>
            <a:picLocks noChangeAspect="1"/>
          </p:cNvPicPr>
          <p:nvPr/>
        </p:nvPicPr>
        <p:blipFill>
          <a:blip r:embed="rId13">
            <a:duotone>
              <a:schemeClr val="bg2">
                <a:shade val="45000"/>
                <a:satMod val="135000"/>
              </a:schemeClr>
              <a:prstClr val="white"/>
            </a:duotone>
          </a:blip>
          <a:stretch>
            <a:fillRect/>
          </a:stretch>
        </p:blipFill>
        <p:spPr>
          <a:xfrm>
            <a:off x="5334000" y="5181600"/>
            <a:ext cx="482600" cy="482600"/>
          </a:xfrm>
          <a:prstGeom prst="rect">
            <a:avLst/>
          </a:prstGeom>
        </p:spPr>
      </p:pic>
      <p:pic>
        <p:nvPicPr>
          <p:cNvPr id="120" name="Picture 119"/>
          <p:cNvPicPr>
            <a:picLocks noChangeAspect="1"/>
          </p:cNvPicPr>
          <p:nvPr/>
        </p:nvPicPr>
        <p:blipFill>
          <a:blip r:embed="rId13">
            <a:duotone>
              <a:schemeClr val="bg2">
                <a:shade val="45000"/>
                <a:satMod val="135000"/>
              </a:schemeClr>
              <a:prstClr val="white"/>
            </a:duotone>
          </a:blip>
          <a:stretch>
            <a:fillRect/>
          </a:stretch>
        </p:blipFill>
        <p:spPr>
          <a:xfrm>
            <a:off x="2667000" y="5943600"/>
            <a:ext cx="482600" cy="482600"/>
          </a:xfrm>
          <a:prstGeom prst="rect">
            <a:avLst/>
          </a:prstGeom>
        </p:spPr>
      </p:pic>
      <p:pic>
        <p:nvPicPr>
          <p:cNvPr id="121" name="Picture 120"/>
          <p:cNvPicPr>
            <a:picLocks noChangeAspect="1"/>
          </p:cNvPicPr>
          <p:nvPr/>
        </p:nvPicPr>
        <p:blipFill>
          <a:blip r:embed="rId13">
            <a:duotone>
              <a:schemeClr val="bg2">
                <a:shade val="45000"/>
                <a:satMod val="135000"/>
              </a:schemeClr>
              <a:prstClr val="white"/>
            </a:duotone>
          </a:blip>
          <a:stretch>
            <a:fillRect/>
          </a:stretch>
        </p:blipFill>
        <p:spPr>
          <a:xfrm>
            <a:off x="914400" y="6019800"/>
            <a:ext cx="482600" cy="482600"/>
          </a:xfrm>
          <a:prstGeom prst="rect">
            <a:avLst/>
          </a:prstGeom>
        </p:spPr>
      </p:pic>
      <p:pic>
        <p:nvPicPr>
          <p:cNvPr id="30" name="Picture 29"/>
          <p:cNvPicPr>
            <a:picLocks noChangeAspect="1"/>
          </p:cNvPicPr>
          <p:nvPr/>
        </p:nvPicPr>
        <p:blipFill>
          <a:blip r:embed="rId15"/>
          <a:stretch>
            <a:fillRect/>
          </a:stretch>
        </p:blipFill>
        <p:spPr>
          <a:xfrm rot="1560559">
            <a:off x="772188" y="1816020"/>
            <a:ext cx="512327" cy="512327"/>
          </a:xfrm>
          <a:prstGeom prst="rect">
            <a:avLst/>
          </a:prstGeom>
        </p:spPr>
      </p:pic>
      <p:pic>
        <p:nvPicPr>
          <p:cNvPr id="123" name="Picture 122"/>
          <p:cNvPicPr>
            <a:picLocks noChangeAspect="1"/>
          </p:cNvPicPr>
          <p:nvPr/>
        </p:nvPicPr>
        <p:blipFill>
          <a:blip r:embed="rId13">
            <a:duotone>
              <a:schemeClr val="bg2">
                <a:shade val="45000"/>
                <a:satMod val="135000"/>
              </a:schemeClr>
              <a:prstClr val="white"/>
            </a:duotone>
          </a:blip>
          <a:stretch>
            <a:fillRect/>
          </a:stretch>
        </p:blipFill>
        <p:spPr>
          <a:xfrm>
            <a:off x="3276600" y="6019800"/>
            <a:ext cx="482600" cy="482600"/>
          </a:xfrm>
          <a:prstGeom prst="rect">
            <a:avLst/>
          </a:prstGeom>
        </p:spPr>
      </p:pic>
      <p:pic>
        <p:nvPicPr>
          <p:cNvPr id="125" name="Picture 124"/>
          <p:cNvPicPr>
            <a:picLocks noChangeAspect="1"/>
          </p:cNvPicPr>
          <p:nvPr/>
        </p:nvPicPr>
        <p:blipFill>
          <a:blip r:embed="rId13">
            <a:duotone>
              <a:schemeClr val="bg2">
                <a:shade val="45000"/>
                <a:satMod val="135000"/>
              </a:schemeClr>
              <a:prstClr val="white"/>
            </a:duotone>
          </a:blip>
          <a:stretch>
            <a:fillRect/>
          </a:stretch>
        </p:blipFill>
        <p:spPr>
          <a:xfrm>
            <a:off x="2057400" y="6096000"/>
            <a:ext cx="482600" cy="482600"/>
          </a:xfrm>
          <a:prstGeom prst="rect">
            <a:avLst/>
          </a:prstGeom>
        </p:spPr>
      </p:pic>
      <p:pic>
        <p:nvPicPr>
          <p:cNvPr id="126" name="Picture 125"/>
          <p:cNvPicPr>
            <a:picLocks noChangeAspect="1"/>
          </p:cNvPicPr>
          <p:nvPr/>
        </p:nvPicPr>
        <p:blipFill>
          <a:blip r:embed="rId16"/>
          <a:stretch>
            <a:fillRect/>
          </a:stretch>
        </p:blipFill>
        <p:spPr>
          <a:xfrm>
            <a:off x="3886200" y="533400"/>
            <a:ext cx="609600" cy="609600"/>
          </a:xfrm>
          <a:prstGeom prst="rect">
            <a:avLst/>
          </a:prstGeom>
        </p:spPr>
      </p:pic>
      <p:pic>
        <p:nvPicPr>
          <p:cNvPr id="128" name="Picture 127"/>
          <p:cNvPicPr>
            <a:picLocks noChangeAspect="1"/>
          </p:cNvPicPr>
          <p:nvPr/>
        </p:nvPicPr>
        <p:blipFill>
          <a:blip r:embed="rId16"/>
          <a:stretch>
            <a:fillRect/>
          </a:stretch>
        </p:blipFill>
        <p:spPr>
          <a:xfrm flipH="1">
            <a:off x="4495800" y="762000"/>
            <a:ext cx="381000" cy="381000"/>
          </a:xfrm>
          <a:prstGeom prst="rect">
            <a:avLst/>
          </a:prstGeom>
        </p:spPr>
      </p:pic>
      <p:pic>
        <p:nvPicPr>
          <p:cNvPr id="34" name="Picture 33"/>
          <p:cNvPicPr>
            <a:picLocks noChangeAspect="1"/>
          </p:cNvPicPr>
          <p:nvPr/>
        </p:nvPicPr>
        <p:blipFill>
          <a:blip r:embed="rId13"/>
          <a:stretch>
            <a:fillRect/>
          </a:stretch>
        </p:blipFill>
        <p:spPr>
          <a:xfrm>
            <a:off x="4191000" y="1143000"/>
            <a:ext cx="1066800" cy="1066800"/>
          </a:xfrm>
          <a:prstGeom prst="rect">
            <a:avLst/>
          </a:prstGeom>
        </p:spPr>
      </p:pic>
      <p:sp>
        <p:nvSpPr>
          <p:cNvPr id="129" name="TextBox 128"/>
          <p:cNvSpPr txBox="1"/>
          <p:nvPr/>
        </p:nvSpPr>
        <p:spPr>
          <a:xfrm>
            <a:off x="762000" y="1198602"/>
            <a:ext cx="2133600" cy="553998"/>
          </a:xfrm>
          <a:prstGeom prst="rect">
            <a:avLst/>
          </a:prstGeom>
          <a:noFill/>
        </p:spPr>
        <p:txBody>
          <a:bodyPr wrap="square" rtlCol="0">
            <a:spAutoFit/>
          </a:bodyPr>
          <a:lstStyle/>
          <a:p>
            <a:r>
              <a:rPr lang="en-US" sz="1000" dirty="0" smtClean="0"/>
              <a:t>Gender, height, number of children, blood type, creativity, weight, locations lived, broad interests</a:t>
            </a:r>
            <a:endParaRPr lang="en-US" sz="1000" dirty="0"/>
          </a:p>
        </p:txBody>
      </p:sp>
      <p:sp>
        <p:nvSpPr>
          <p:cNvPr id="130" name="TextBox 129"/>
          <p:cNvSpPr txBox="1"/>
          <p:nvPr/>
        </p:nvSpPr>
        <p:spPr>
          <a:xfrm>
            <a:off x="1066800" y="4191000"/>
            <a:ext cx="2133600" cy="707886"/>
          </a:xfrm>
          <a:prstGeom prst="rect">
            <a:avLst/>
          </a:prstGeom>
          <a:noFill/>
        </p:spPr>
        <p:txBody>
          <a:bodyPr wrap="square" rtlCol="0">
            <a:spAutoFit/>
          </a:bodyPr>
          <a:lstStyle/>
          <a:p>
            <a:r>
              <a:rPr lang="en-US" sz="1000" dirty="0" smtClean="0"/>
              <a:t>Do you have a dog, willing to let others borrow gardening tools, would you like to have dinner with neighbors</a:t>
            </a:r>
            <a:endParaRPr lang="en-US" sz="1000" dirty="0"/>
          </a:p>
        </p:txBody>
      </p:sp>
      <p:sp>
        <p:nvSpPr>
          <p:cNvPr id="131" name="TextBox 130"/>
          <p:cNvSpPr txBox="1"/>
          <p:nvPr/>
        </p:nvSpPr>
        <p:spPr>
          <a:xfrm>
            <a:off x="6019800" y="3352800"/>
            <a:ext cx="2133600" cy="400110"/>
          </a:xfrm>
          <a:prstGeom prst="rect">
            <a:avLst/>
          </a:prstGeom>
          <a:noFill/>
        </p:spPr>
        <p:txBody>
          <a:bodyPr wrap="square" rtlCol="0">
            <a:spAutoFit/>
          </a:bodyPr>
          <a:lstStyle/>
          <a:p>
            <a:r>
              <a:rPr lang="en-US" sz="1000" dirty="0" smtClean="0"/>
              <a:t>What course are you in, class classes are you taking, interested in startups</a:t>
            </a:r>
            <a:endParaRPr lang="en-US" sz="1000" dirty="0"/>
          </a:p>
        </p:txBody>
      </p:sp>
      <p:pic>
        <p:nvPicPr>
          <p:cNvPr id="134" name="Picture 133"/>
          <p:cNvPicPr>
            <a:picLocks noChangeAspect="1"/>
          </p:cNvPicPr>
          <p:nvPr/>
        </p:nvPicPr>
        <p:blipFill>
          <a:blip r:embed="rId13">
            <a:duotone>
              <a:schemeClr val="bg2">
                <a:shade val="45000"/>
                <a:satMod val="135000"/>
              </a:schemeClr>
              <a:prstClr val="white"/>
            </a:duotone>
          </a:blip>
          <a:stretch>
            <a:fillRect/>
          </a:stretch>
        </p:blipFill>
        <p:spPr>
          <a:xfrm>
            <a:off x="2286000" y="6019800"/>
            <a:ext cx="482600" cy="482600"/>
          </a:xfrm>
          <a:prstGeom prst="rect">
            <a:avLst/>
          </a:prstGeom>
        </p:spPr>
      </p:pic>
      <p:pic>
        <p:nvPicPr>
          <p:cNvPr id="135" name="Picture 134"/>
          <p:cNvPicPr>
            <a:picLocks noChangeAspect="1"/>
          </p:cNvPicPr>
          <p:nvPr/>
        </p:nvPicPr>
        <p:blipFill>
          <a:blip r:embed="rId13">
            <a:duotone>
              <a:schemeClr val="bg2">
                <a:shade val="45000"/>
                <a:satMod val="135000"/>
              </a:schemeClr>
              <a:prstClr val="white"/>
            </a:duotone>
          </a:blip>
          <a:stretch>
            <a:fillRect/>
          </a:stretch>
        </p:blipFill>
        <p:spPr>
          <a:xfrm>
            <a:off x="1905000" y="6019800"/>
            <a:ext cx="482600" cy="482600"/>
          </a:xfrm>
          <a:prstGeom prst="rect">
            <a:avLst/>
          </a:prstGeom>
        </p:spPr>
      </p:pic>
      <p:pic>
        <p:nvPicPr>
          <p:cNvPr id="136" name="Picture 135"/>
          <p:cNvPicPr>
            <a:picLocks noChangeAspect="1"/>
          </p:cNvPicPr>
          <p:nvPr/>
        </p:nvPicPr>
        <p:blipFill>
          <a:blip r:embed="rId13">
            <a:duotone>
              <a:schemeClr val="bg2">
                <a:shade val="45000"/>
                <a:satMod val="135000"/>
              </a:schemeClr>
              <a:prstClr val="white"/>
            </a:duotone>
          </a:blip>
          <a:stretch>
            <a:fillRect/>
          </a:stretch>
        </p:blipFill>
        <p:spPr>
          <a:xfrm>
            <a:off x="1676400" y="5943600"/>
            <a:ext cx="482600" cy="482600"/>
          </a:xfrm>
          <a:prstGeom prst="rect">
            <a:avLst/>
          </a:prstGeom>
        </p:spPr>
      </p:pic>
      <p:pic>
        <p:nvPicPr>
          <p:cNvPr id="137" name="Picture 136"/>
          <p:cNvPicPr>
            <a:picLocks noChangeAspect="1"/>
          </p:cNvPicPr>
          <p:nvPr/>
        </p:nvPicPr>
        <p:blipFill>
          <a:blip r:embed="rId13">
            <a:duotone>
              <a:schemeClr val="bg2">
                <a:shade val="45000"/>
                <a:satMod val="135000"/>
              </a:schemeClr>
              <a:prstClr val="white"/>
            </a:duotone>
          </a:blip>
          <a:stretch>
            <a:fillRect/>
          </a:stretch>
        </p:blipFill>
        <p:spPr>
          <a:xfrm>
            <a:off x="1752600" y="6248400"/>
            <a:ext cx="482600" cy="482600"/>
          </a:xfrm>
          <a:prstGeom prst="rect">
            <a:avLst/>
          </a:prstGeom>
        </p:spPr>
      </p:pic>
      <p:pic>
        <p:nvPicPr>
          <p:cNvPr id="142" name="Picture 141"/>
          <p:cNvPicPr>
            <a:picLocks noChangeAspect="1"/>
          </p:cNvPicPr>
          <p:nvPr/>
        </p:nvPicPr>
        <p:blipFill>
          <a:blip r:embed="rId13">
            <a:duotone>
              <a:schemeClr val="bg2">
                <a:shade val="45000"/>
                <a:satMod val="135000"/>
              </a:schemeClr>
              <a:prstClr val="white"/>
            </a:duotone>
          </a:blip>
          <a:stretch>
            <a:fillRect/>
          </a:stretch>
        </p:blipFill>
        <p:spPr>
          <a:xfrm>
            <a:off x="762000" y="6096000"/>
            <a:ext cx="482600" cy="482600"/>
          </a:xfrm>
          <a:prstGeom prst="rect">
            <a:avLst/>
          </a:prstGeom>
        </p:spPr>
      </p:pic>
      <p:pic>
        <p:nvPicPr>
          <p:cNvPr id="145" name="Picture 144"/>
          <p:cNvPicPr>
            <a:picLocks noChangeAspect="1"/>
          </p:cNvPicPr>
          <p:nvPr/>
        </p:nvPicPr>
        <p:blipFill>
          <a:blip r:embed="rId13">
            <a:duotone>
              <a:schemeClr val="bg2">
                <a:shade val="45000"/>
                <a:satMod val="135000"/>
              </a:schemeClr>
              <a:prstClr val="white"/>
            </a:duotone>
          </a:blip>
          <a:stretch>
            <a:fillRect/>
          </a:stretch>
        </p:blipFill>
        <p:spPr>
          <a:xfrm>
            <a:off x="228600" y="6096000"/>
            <a:ext cx="482600" cy="482600"/>
          </a:xfrm>
          <a:prstGeom prst="rect">
            <a:avLst/>
          </a:prstGeom>
        </p:spPr>
      </p:pic>
      <p:pic>
        <p:nvPicPr>
          <p:cNvPr id="146" name="Picture 145"/>
          <p:cNvPicPr>
            <a:picLocks noChangeAspect="1"/>
          </p:cNvPicPr>
          <p:nvPr/>
        </p:nvPicPr>
        <p:blipFill>
          <a:blip r:embed="rId13">
            <a:duotone>
              <a:schemeClr val="bg2">
                <a:shade val="45000"/>
                <a:satMod val="135000"/>
              </a:schemeClr>
              <a:prstClr val="white"/>
            </a:duotone>
          </a:blip>
          <a:stretch>
            <a:fillRect/>
          </a:stretch>
        </p:blipFill>
        <p:spPr>
          <a:xfrm>
            <a:off x="7162800" y="5181600"/>
            <a:ext cx="482600" cy="482600"/>
          </a:xfrm>
          <a:prstGeom prst="rect">
            <a:avLst/>
          </a:prstGeom>
        </p:spPr>
      </p:pic>
      <p:pic>
        <p:nvPicPr>
          <p:cNvPr id="147" name="Picture 146"/>
          <p:cNvPicPr>
            <a:picLocks noChangeAspect="1"/>
          </p:cNvPicPr>
          <p:nvPr/>
        </p:nvPicPr>
        <p:blipFill>
          <a:blip r:embed="rId13">
            <a:duotone>
              <a:schemeClr val="bg2">
                <a:shade val="45000"/>
                <a:satMod val="135000"/>
              </a:schemeClr>
              <a:prstClr val="white"/>
            </a:duotone>
          </a:blip>
          <a:stretch>
            <a:fillRect/>
          </a:stretch>
        </p:blipFill>
        <p:spPr>
          <a:xfrm>
            <a:off x="6781800" y="5181600"/>
            <a:ext cx="482600" cy="482600"/>
          </a:xfrm>
          <a:prstGeom prst="rect">
            <a:avLst/>
          </a:prstGeom>
        </p:spPr>
      </p:pic>
      <p:pic>
        <p:nvPicPr>
          <p:cNvPr id="148" name="Picture 147"/>
          <p:cNvPicPr>
            <a:picLocks noChangeAspect="1"/>
          </p:cNvPicPr>
          <p:nvPr/>
        </p:nvPicPr>
        <p:blipFill>
          <a:blip r:embed="rId13">
            <a:duotone>
              <a:schemeClr val="bg2">
                <a:shade val="45000"/>
                <a:satMod val="135000"/>
              </a:schemeClr>
              <a:prstClr val="white"/>
            </a:duotone>
          </a:blip>
          <a:stretch>
            <a:fillRect/>
          </a:stretch>
        </p:blipFill>
        <p:spPr>
          <a:xfrm>
            <a:off x="6553200" y="5105400"/>
            <a:ext cx="482600" cy="482600"/>
          </a:xfrm>
          <a:prstGeom prst="rect">
            <a:avLst/>
          </a:prstGeom>
        </p:spPr>
      </p:pic>
      <p:pic>
        <p:nvPicPr>
          <p:cNvPr id="149" name="Picture 148"/>
          <p:cNvPicPr>
            <a:picLocks noChangeAspect="1"/>
          </p:cNvPicPr>
          <p:nvPr/>
        </p:nvPicPr>
        <p:blipFill>
          <a:blip r:embed="rId13">
            <a:duotone>
              <a:schemeClr val="bg2">
                <a:shade val="45000"/>
                <a:satMod val="135000"/>
              </a:schemeClr>
              <a:prstClr val="white"/>
            </a:duotone>
          </a:blip>
          <a:stretch>
            <a:fillRect/>
          </a:stretch>
        </p:blipFill>
        <p:spPr>
          <a:xfrm>
            <a:off x="6629400" y="5410200"/>
            <a:ext cx="482600" cy="482600"/>
          </a:xfrm>
          <a:prstGeom prst="rect">
            <a:avLst/>
          </a:prstGeom>
        </p:spPr>
      </p:pic>
      <p:pic>
        <p:nvPicPr>
          <p:cNvPr id="150" name="Picture 149"/>
          <p:cNvPicPr>
            <a:picLocks noChangeAspect="1"/>
          </p:cNvPicPr>
          <p:nvPr/>
        </p:nvPicPr>
        <p:blipFill>
          <a:blip r:embed="rId13">
            <a:duotone>
              <a:schemeClr val="bg2">
                <a:shade val="45000"/>
                <a:satMod val="135000"/>
              </a:schemeClr>
              <a:prstClr val="white"/>
            </a:duotone>
          </a:blip>
          <a:stretch>
            <a:fillRect/>
          </a:stretch>
        </p:blipFill>
        <p:spPr>
          <a:xfrm>
            <a:off x="7391400" y="5486400"/>
            <a:ext cx="482600" cy="482600"/>
          </a:xfrm>
          <a:prstGeom prst="rect">
            <a:avLst/>
          </a:prstGeom>
        </p:spPr>
      </p:pic>
      <p:pic>
        <p:nvPicPr>
          <p:cNvPr id="151" name="Picture 150"/>
          <p:cNvPicPr>
            <a:picLocks noChangeAspect="1"/>
          </p:cNvPicPr>
          <p:nvPr/>
        </p:nvPicPr>
        <p:blipFill>
          <a:blip r:embed="rId13">
            <a:duotone>
              <a:schemeClr val="bg2">
                <a:shade val="45000"/>
                <a:satMod val="135000"/>
              </a:schemeClr>
              <a:prstClr val="white"/>
            </a:duotone>
          </a:blip>
          <a:stretch>
            <a:fillRect/>
          </a:stretch>
        </p:blipFill>
        <p:spPr>
          <a:xfrm>
            <a:off x="7010400" y="5486400"/>
            <a:ext cx="482600" cy="482600"/>
          </a:xfrm>
          <a:prstGeom prst="rect">
            <a:avLst/>
          </a:prstGeom>
        </p:spPr>
      </p:pic>
      <p:pic>
        <p:nvPicPr>
          <p:cNvPr id="152" name="Picture 151"/>
          <p:cNvPicPr>
            <a:picLocks noChangeAspect="1"/>
          </p:cNvPicPr>
          <p:nvPr/>
        </p:nvPicPr>
        <p:blipFill>
          <a:blip r:embed="rId13">
            <a:duotone>
              <a:schemeClr val="bg2">
                <a:shade val="45000"/>
                <a:satMod val="135000"/>
              </a:schemeClr>
              <a:prstClr val="white"/>
            </a:duotone>
          </a:blip>
          <a:stretch>
            <a:fillRect/>
          </a:stretch>
        </p:blipFill>
        <p:spPr>
          <a:xfrm>
            <a:off x="6781800" y="5410200"/>
            <a:ext cx="482600" cy="482600"/>
          </a:xfrm>
          <a:prstGeom prst="rect">
            <a:avLst/>
          </a:prstGeom>
        </p:spPr>
      </p:pic>
      <p:pic>
        <p:nvPicPr>
          <p:cNvPr id="153" name="Picture 152"/>
          <p:cNvPicPr>
            <a:picLocks noChangeAspect="1"/>
          </p:cNvPicPr>
          <p:nvPr/>
        </p:nvPicPr>
        <p:blipFill>
          <a:blip r:embed="rId13">
            <a:duotone>
              <a:schemeClr val="bg2">
                <a:shade val="45000"/>
                <a:satMod val="135000"/>
              </a:schemeClr>
              <a:prstClr val="white"/>
            </a:duotone>
          </a:blip>
          <a:stretch>
            <a:fillRect/>
          </a:stretch>
        </p:blipFill>
        <p:spPr>
          <a:xfrm>
            <a:off x="6858000" y="5715000"/>
            <a:ext cx="482600" cy="482600"/>
          </a:xfrm>
          <a:prstGeom prst="rect">
            <a:avLst/>
          </a:prstGeom>
        </p:spPr>
      </p:pic>
      <p:pic>
        <p:nvPicPr>
          <p:cNvPr id="154" name="Picture 153"/>
          <p:cNvPicPr>
            <a:picLocks noChangeAspect="1"/>
          </p:cNvPicPr>
          <p:nvPr/>
        </p:nvPicPr>
        <p:blipFill>
          <a:blip r:embed="rId13">
            <a:duotone>
              <a:schemeClr val="bg2">
                <a:shade val="45000"/>
                <a:satMod val="135000"/>
              </a:schemeClr>
              <a:prstClr val="white"/>
            </a:duotone>
          </a:blip>
          <a:stretch>
            <a:fillRect/>
          </a:stretch>
        </p:blipFill>
        <p:spPr>
          <a:xfrm>
            <a:off x="7086600" y="5715000"/>
            <a:ext cx="482600" cy="482600"/>
          </a:xfrm>
          <a:prstGeom prst="rect">
            <a:avLst/>
          </a:prstGeom>
        </p:spPr>
      </p:pic>
      <p:pic>
        <p:nvPicPr>
          <p:cNvPr id="155" name="Picture 154"/>
          <p:cNvPicPr>
            <a:picLocks noChangeAspect="1"/>
          </p:cNvPicPr>
          <p:nvPr/>
        </p:nvPicPr>
        <p:blipFill>
          <a:blip r:embed="rId13">
            <a:duotone>
              <a:schemeClr val="bg2">
                <a:shade val="45000"/>
                <a:satMod val="135000"/>
              </a:schemeClr>
              <a:prstClr val="white"/>
            </a:duotone>
          </a:blip>
          <a:stretch>
            <a:fillRect/>
          </a:stretch>
        </p:blipFill>
        <p:spPr>
          <a:xfrm>
            <a:off x="6705600" y="5715000"/>
            <a:ext cx="482600" cy="482600"/>
          </a:xfrm>
          <a:prstGeom prst="rect">
            <a:avLst/>
          </a:prstGeom>
        </p:spPr>
      </p:pic>
      <p:pic>
        <p:nvPicPr>
          <p:cNvPr id="156" name="Picture 155"/>
          <p:cNvPicPr>
            <a:picLocks noChangeAspect="1"/>
          </p:cNvPicPr>
          <p:nvPr/>
        </p:nvPicPr>
        <p:blipFill>
          <a:blip r:embed="rId13">
            <a:duotone>
              <a:schemeClr val="bg2">
                <a:shade val="45000"/>
                <a:satMod val="135000"/>
              </a:schemeClr>
              <a:prstClr val="white"/>
            </a:duotone>
          </a:blip>
          <a:stretch>
            <a:fillRect/>
          </a:stretch>
        </p:blipFill>
        <p:spPr>
          <a:xfrm>
            <a:off x="6477000" y="5638800"/>
            <a:ext cx="482600" cy="482600"/>
          </a:xfrm>
          <a:prstGeom prst="rect">
            <a:avLst/>
          </a:prstGeom>
        </p:spPr>
      </p:pic>
      <p:pic>
        <p:nvPicPr>
          <p:cNvPr id="157" name="Picture 156"/>
          <p:cNvPicPr>
            <a:picLocks noChangeAspect="1"/>
          </p:cNvPicPr>
          <p:nvPr/>
        </p:nvPicPr>
        <p:blipFill>
          <a:blip r:embed="rId13">
            <a:duotone>
              <a:schemeClr val="bg2">
                <a:shade val="45000"/>
                <a:satMod val="135000"/>
              </a:schemeClr>
              <a:prstClr val="white"/>
            </a:duotone>
          </a:blip>
          <a:stretch>
            <a:fillRect/>
          </a:stretch>
        </p:blipFill>
        <p:spPr>
          <a:xfrm>
            <a:off x="6553200" y="5943600"/>
            <a:ext cx="482600" cy="482600"/>
          </a:xfrm>
          <a:prstGeom prst="rect">
            <a:avLst/>
          </a:prstGeom>
        </p:spPr>
      </p:pic>
      <p:pic>
        <p:nvPicPr>
          <p:cNvPr id="158" name="Picture 157"/>
          <p:cNvPicPr>
            <a:picLocks noChangeAspect="1"/>
          </p:cNvPicPr>
          <p:nvPr/>
        </p:nvPicPr>
        <p:blipFill>
          <a:blip r:embed="rId13">
            <a:duotone>
              <a:schemeClr val="bg2">
                <a:shade val="45000"/>
                <a:satMod val="135000"/>
              </a:schemeClr>
              <a:prstClr val="white"/>
            </a:duotone>
          </a:blip>
          <a:stretch>
            <a:fillRect/>
          </a:stretch>
        </p:blipFill>
        <p:spPr>
          <a:xfrm>
            <a:off x="8661400" y="5257800"/>
            <a:ext cx="482600" cy="482600"/>
          </a:xfrm>
          <a:prstGeom prst="rect">
            <a:avLst/>
          </a:prstGeom>
        </p:spPr>
      </p:pic>
      <p:pic>
        <p:nvPicPr>
          <p:cNvPr id="159" name="Picture 158"/>
          <p:cNvPicPr>
            <a:picLocks noChangeAspect="1"/>
          </p:cNvPicPr>
          <p:nvPr/>
        </p:nvPicPr>
        <p:blipFill>
          <a:blip r:embed="rId13">
            <a:duotone>
              <a:schemeClr val="bg2">
                <a:shade val="45000"/>
                <a:satMod val="135000"/>
              </a:schemeClr>
              <a:prstClr val="white"/>
            </a:duotone>
          </a:blip>
          <a:stretch>
            <a:fillRect/>
          </a:stretch>
        </p:blipFill>
        <p:spPr>
          <a:xfrm>
            <a:off x="8280400" y="5257800"/>
            <a:ext cx="482600" cy="482600"/>
          </a:xfrm>
          <a:prstGeom prst="rect">
            <a:avLst/>
          </a:prstGeom>
        </p:spPr>
      </p:pic>
      <p:pic>
        <p:nvPicPr>
          <p:cNvPr id="160" name="Picture 159"/>
          <p:cNvPicPr>
            <a:picLocks noChangeAspect="1"/>
          </p:cNvPicPr>
          <p:nvPr/>
        </p:nvPicPr>
        <p:blipFill>
          <a:blip r:embed="rId13">
            <a:duotone>
              <a:schemeClr val="bg2">
                <a:shade val="45000"/>
                <a:satMod val="135000"/>
              </a:schemeClr>
              <a:prstClr val="white"/>
            </a:duotone>
          </a:blip>
          <a:stretch>
            <a:fillRect/>
          </a:stretch>
        </p:blipFill>
        <p:spPr>
          <a:xfrm>
            <a:off x="8051800" y="5181600"/>
            <a:ext cx="482600" cy="482600"/>
          </a:xfrm>
          <a:prstGeom prst="rect">
            <a:avLst/>
          </a:prstGeom>
        </p:spPr>
      </p:pic>
      <p:pic>
        <p:nvPicPr>
          <p:cNvPr id="161" name="Picture 160"/>
          <p:cNvPicPr>
            <a:picLocks noChangeAspect="1"/>
          </p:cNvPicPr>
          <p:nvPr/>
        </p:nvPicPr>
        <p:blipFill>
          <a:blip r:embed="rId13">
            <a:duotone>
              <a:schemeClr val="bg2">
                <a:shade val="45000"/>
                <a:satMod val="135000"/>
              </a:schemeClr>
              <a:prstClr val="white"/>
            </a:duotone>
          </a:blip>
          <a:stretch>
            <a:fillRect/>
          </a:stretch>
        </p:blipFill>
        <p:spPr>
          <a:xfrm>
            <a:off x="8128000" y="5486400"/>
            <a:ext cx="482600" cy="482600"/>
          </a:xfrm>
          <a:prstGeom prst="rect">
            <a:avLst/>
          </a:prstGeom>
        </p:spPr>
      </p:pic>
      <p:pic>
        <p:nvPicPr>
          <p:cNvPr id="162" name="Picture 161"/>
          <p:cNvPicPr>
            <a:picLocks noChangeAspect="1"/>
          </p:cNvPicPr>
          <p:nvPr/>
        </p:nvPicPr>
        <p:blipFill>
          <a:blip r:embed="rId13">
            <a:duotone>
              <a:schemeClr val="bg2">
                <a:shade val="45000"/>
                <a:satMod val="135000"/>
              </a:schemeClr>
              <a:prstClr val="white"/>
            </a:duotone>
          </a:blip>
          <a:stretch>
            <a:fillRect/>
          </a:stretch>
        </p:blipFill>
        <p:spPr>
          <a:xfrm>
            <a:off x="8077200" y="2286000"/>
            <a:ext cx="482600" cy="482600"/>
          </a:xfrm>
          <a:prstGeom prst="rect">
            <a:avLst/>
          </a:prstGeom>
        </p:spPr>
      </p:pic>
      <p:pic>
        <p:nvPicPr>
          <p:cNvPr id="163" name="Picture 162"/>
          <p:cNvPicPr>
            <a:picLocks noChangeAspect="1"/>
          </p:cNvPicPr>
          <p:nvPr/>
        </p:nvPicPr>
        <p:blipFill>
          <a:blip r:embed="rId13">
            <a:duotone>
              <a:schemeClr val="bg2">
                <a:shade val="45000"/>
                <a:satMod val="135000"/>
              </a:schemeClr>
              <a:prstClr val="white"/>
            </a:duotone>
          </a:blip>
          <a:stretch>
            <a:fillRect/>
          </a:stretch>
        </p:blipFill>
        <p:spPr>
          <a:xfrm>
            <a:off x="7696200" y="2286000"/>
            <a:ext cx="482600" cy="482600"/>
          </a:xfrm>
          <a:prstGeom prst="rect">
            <a:avLst/>
          </a:prstGeom>
        </p:spPr>
      </p:pic>
      <p:pic>
        <p:nvPicPr>
          <p:cNvPr id="164" name="Picture 163"/>
          <p:cNvPicPr>
            <a:picLocks noChangeAspect="1"/>
          </p:cNvPicPr>
          <p:nvPr/>
        </p:nvPicPr>
        <p:blipFill>
          <a:blip r:embed="rId13">
            <a:duotone>
              <a:schemeClr val="bg2">
                <a:shade val="45000"/>
                <a:satMod val="135000"/>
              </a:schemeClr>
              <a:prstClr val="white"/>
            </a:duotone>
          </a:blip>
          <a:stretch>
            <a:fillRect/>
          </a:stretch>
        </p:blipFill>
        <p:spPr>
          <a:xfrm>
            <a:off x="7467600" y="2209800"/>
            <a:ext cx="482600" cy="482600"/>
          </a:xfrm>
          <a:prstGeom prst="rect">
            <a:avLst/>
          </a:prstGeom>
        </p:spPr>
      </p:pic>
      <p:pic>
        <p:nvPicPr>
          <p:cNvPr id="165" name="Picture 164"/>
          <p:cNvPicPr>
            <a:picLocks noChangeAspect="1"/>
          </p:cNvPicPr>
          <p:nvPr/>
        </p:nvPicPr>
        <p:blipFill>
          <a:blip r:embed="rId13">
            <a:duotone>
              <a:schemeClr val="bg2">
                <a:shade val="45000"/>
                <a:satMod val="135000"/>
              </a:schemeClr>
              <a:prstClr val="white"/>
            </a:duotone>
          </a:blip>
          <a:stretch>
            <a:fillRect/>
          </a:stretch>
        </p:blipFill>
        <p:spPr>
          <a:xfrm>
            <a:off x="7543800" y="2514600"/>
            <a:ext cx="482600" cy="482600"/>
          </a:xfrm>
          <a:prstGeom prst="rect">
            <a:avLst/>
          </a:prstGeom>
        </p:spPr>
      </p:pic>
      <p:pic>
        <p:nvPicPr>
          <p:cNvPr id="166" name="Picture 165"/>
          <p:cNvPicPr>
            <a:picLocks noChangeAspect="1"/>
          </p:cNvPicPr>
          <p:nvPr/>
        </p:nvPicPr>
        <p:blipFill>
          <a:blip r:embed="rId13">
            <a:duotone>
              <a:schemeClr val="bg2">
                <a:shade val="45000"/>
                <a:satMod val="135000"/>
              </a:schemeClr>
              <a:prstClr val="white"/>
            </a:duotone>
          </a:blip>
          <a:stretch>
            <a:fillRect/>
          </a:stretch>
        </p:blipFill>
        <p:spPr>
          <a:xfrm>
            <a:off x="8458200" y="2514600"/>
            <a:ext cx="482600" cy="482600"/>
          </a:xfrm>
          <a:prstGeom prst="rect">
            <a:avLst/>
          </a:prstGeom>
        </p:spPr>
      </p:pic>
      <p:pic>
        <p:nvPicPr>
          <p:cNvPr id="167" name="Picture 166"/>
          <p:cNvPicPr>
            <a:picLocks noChangeAspect="1"/>
          </p:cNvPicPr>
          <p:nvPr/>
        </p:nvPicPr>
        <p:blipFill>
          <a:blip r:embed="rId13">
            <a:duotone>
              <a:schemeClr val="bg2">
                <a:shade val="45000"/>
                <a:satMod val="135000"/>
              </a:schemeClr>
              <a:prstClr val="white"/>
            </a:duotone>
          </a:blip>
          <a:stretch>
            <a:fillRect/>
          </a:stretch>
        </p:blipFill>
        <p:spPr>
          <a:xfrm>
            <a:off x="7924800" y="2514600"/>
            <a:ext cx="482600" cy="482600"/>
          </a:xfrm>
          <a:prstGeom prst="rect">
            <a:avLst/>
          </a:prstGeom>
        </p:spPr>
      </p:pic>
      <p:pic>
        <p:nvPicPr>
          <p:cNvPr id="168" name="Picture 167"/>
          <p:cNvPicPr>
            <a:picLocks noChangeAspect="1"/>
          </p:cNvPicPr>
          <p:nvPr/>
        </p:nvPicPr>
        <p:blipFill>
          <a:blip r:embed="rId13">
            <a:duotone>
              <a:schemeClr val="bg2">
                <a:shade val="45000"/>
                <a:satMod val="135000"/>
              </a:schemeClr>
              <a:prstClr val="white"/>
            </a:duotone>
          </a:blip>
          <a:stretch>
            <a:fillRect/>
          </a:stretch>
        </p:blipFill>
        <p:spPr>
          <a:xfrm>
            <a:off x="7696200" y="2438400"/>
            <a:ext cx="482600" cy="482600"/>
          </a:xfrm>
          <a:prstGeom prst="rect">
            <a:avLst/>
          </a:prstGeom>
        </p:spPr>
      </p:pic>
      <p:pic>
        <p:nvPicPr>
          <p:cNvPr id="169" name="Picture 168"/>
          <p:cNvPicPr>
            <a:picLocks noChangeAspect="1"/>
          </p:cNvPicPr>
          <p:nvPr/>
        </p:nvPicPr>
        <p:blipFill>
          <a:blip r:embed="rId13">
            <a:duotone>
              <a:schemeClr val="bg2">
                <a:shade val="45000"/>
                <a:satMod val="135000"/>
              </a:schemeClr>
              <a:prstClr val="white"/>
            </a:duotone>
          </a:blip>
          <a:stretch>
            <a:fillRect/>
          </a:stretch>
        </p:blipFill>
        <p:spPr>
          <a:xfrm>
            <a:off x="7772400" y="2743200"/>
            <a:ext cx="482600" cy="482600"/>
          </a:xfrm>
          <a:prstGeom prst="rect">
            <a:avLst/>
          </a:prstGeom>
        </p:spPr>
      </p:pic>
      <p:pic>
        <p:nvPicPr>
          <p:cNvPr id="171" name="Picture 170"/>
          <p:cNvPicPr>
            <a:picLocks noChangeAspect="1"/>
          </p:cNvPicPr>
          <p:nvPr/>
        </p:nvPicPr>
        <p:blipFill>
          <a:blip r:embed="rId13">
            <a:duotone>
              <a:schemeClr val="bg2">
                <a:shade val="45000"/>
                <a:satMod val="135000"/>
              </a:schemeClr>
              <a:prstClr val="white"/>
            </a:duotone>
          </a:blip>
          <a:stretch>
            <a:fillRect/>
          </a:stretch>
        </p:blipFill>
        <p:spPr>
          <a:xfrm>
            <a:off x="8229600" y="2667000"/>
            <a:ext cx="482600" cy="482600"/>
          </a:xfrm>
          <a:prstGeom prst="rect">
            <a:avLst/>
          </a:prstGeom>
        </p:spPr>
      </p:pic>
      <p:pic>
        <p:nvPicPr>
          <p:cNvPr id="172" name="Picture 171"/>
          <p:cNvPicPr>
            <a:picLocks noChangeAspect="1"/>
          </p:cNvPicPr>
          <p:nvPr/>
        </p:nvPicPr>
        <p:blipFill>
          <a:blip r:embed="rId13">
            <a:duotone>
              <a:schemeClr val="bg2">
                <a:shade val="45000"/>
                <a:satMod val="135000"/>
              </a:schemeClr>
              <a:prstClr val="white"/>
            </a:duotone>
          </a:blip>
          <a:stretch>
            <a:fillRect/>
          </a:stretch>
        </p:blipFill>
        <p:spPr>
          <a:xfrm>
            <a:off x="8001000" y="2590800"/>
            <a:ext cx="482600" cy="482600"/>
          </a:xfrm>
          <a:prstGeom prst="rect">
            <a:avLst/>
          </a:prstGeom>
        </p:spPr>
      </p:pic>
      <p:pic>
        <p:nvPicPr>
          <p:cNvPr id="173" name="Picture 172"/>
          <p:cNvPicPr>
            <a:picLocks noChangeAspect="1"/>
          </p:cNvPicPr>
          <p:nvPr/>
        </p:nvPicPr>
        <p:blipFill>
          <a:blip r:embed="rId13">
            <a:duotone>
              <a:schemeClr val="bg2">
                <a:shade val="45000"/>
                <a:satMod val="135000"/>
              </a:schemeClr>
              <a:prstClr val="white"/>
            </a:duotone>
          </a:blip>
          <a:stretch>
            <a:fillRect/>
          </a:stretch>
        </p:blipFill>
        <p:spPr>
          <a:xfrm>
            <a:off x="8077200" y="2895600"/>
            <a:ext cx="482600" cy="482600"/>
          </a:xfrm>
          <a:prstGeom prst="rect">
            <a:avLst/>
          </a:prstGeom>
        </p:spPr>
      </p:pic>
      <p:sp>
        <p:nvSpPr>
          <p:cNvPr id="178" name="TextBox 177"/>
          <p:cNvSpPr txBox="1"/>
          <p:nvPr/>
        </p:nvSpPr>
        <p:spPr>
          <a:xfrm>
            <a:off x="3886200" y="2362200"/>
            <a:ext cx="1447800" cy="707886"/>
          </a:xfrm>
          <a:prstGeom prst="rect">
            <a:avLst/>
          </a:prstGeom>
          <a:noFill/>
        </p:spPr>
        <p:txBody>
          <a:bodyPr wrap="square" rtlCol="0">
            <a:spAutoFit/>
          </a:bodyPr>
          <a:lstStyle/>
          <a:p>
            <a:pPr algn="ctr"/>
            <a:r>
              <a:rPr lang="en-US" sz="2000" b="1" dirty="0" smtClean="0"/>
              <a:t>Me,</a:t>
            </a:r>
          </a:p>
          <a:p>
            <a:pPr algn="ctr"/>
            <a:r>
              <a:rPr lang="en-US" sz="2000" b="1" dirty="0" smtClean="0"/>
              <a:t>July 2011</a:t>
            </a:r>
            <a:endParaRPr lang="en-US" sz="2000" b="1" dirty="0"/>
          </a:p>
        </p:txBody>
      </p:sp>
      <p:pic>
        <p:nvPicPr>
          <p:cNvPr id="181" name="Picture 180"/>
          <p:cNvPicPr>
            <a:picLocks noChangeAspect="1"/>
          </p:cNvPicPr>
          <p:nvPr/>
        </p:nvPicPr>
        <p:blipFill>
          <a:blip r:embed="rId13">
            <a:duotone>
              <a:schemeClr val="bg2">
                <a:shade val="45000"/>
                <a:satMod val="135000"/>
              </a:schemeClr>
              <a:prstClr val="white"/>
            </a:duotone>
          </a:blip>
          <a:stretch>
            <a:fillRect/>
          </a:stretch>
        </p:blipFill>
        <p:spPr>
          <a:xfrm>
            <a:off x="8382000" y="2819400"/>
            <a:ext cx="482600" cy="482600"/>
          </a:xfrm>
          <a:prstGeom prst="rect">
            <a:avLst/>
          </a:prstGeom>
        </p:spPr>
      </p:pic>
      <p:pic>
        <p:nvPicPr>
          <p:cNvPr id="184" name="Picture 183"/>
          <p:cNvPicPr>
            <a:picLocks noChangeAspect="1"/>
          </p:cNvPicPr>
          <p:nvPr/>
        </p:nvPicPr>
        <p:blipFill>
          <a:blip r:embed="rId13">
            <a:duotone>
              <a:schemeClr val="bg2">
                <a:shade val="45000"/>
                <a:satMod val="135000"/>
              </a:schemeClr>
              <a:prstClr val="white"/>
            </a:duotone>
          </a:blip>
          <a:stretch>
            <a:fillRect/>
          </a:stretch>
        </p:blipFill>
        <p:spPr>
          <a:xfrm>
            <a:off x="8305800" y="2971800"/>
            <a:ext cx="482600" cy="482600"/>
          </a:xfrm>
          <a:prstGeom prst="rect">
            <a:avLst/>
          </a:prstGeom>
        </p:spPr>
      </p:pic>
      <p:pic>
        <p:nvPicPr>
          <p:cNvPr id="190" name="Picture 189"/>
          <p:cNvPicPr>
            <a:picLocks noChangeAspect="1"/>
          </p:cNvPicPr>
          <p:nvPr/>
        </p:nvPicPr>
        <p:blipFill>
          <a:blip r:embed="rId13">
            <a:duotone>
              <a:schemeClr val="bg2">
                <a:shade val="45000"/>
                <a:satMod val="135000"/>
              </a:schemeClr>
              <a:prstClr val="white"/>
            </a:duotone>
          </a:blip>
          <a:stretch>
            <a:fillRect/>
          </a:stretch>
        </p:blipFill>
        <p:spPr>
          <a:xfrm>
            <a:off x="8610600" y="2819400"/>
            <a:ext cx="482600" cy="482600"/>
          </a:xfrm>
          <a:prstGeom prst="rect">
            <a:avLst/>
          </a:prstGeom>
        </p:spPr>
      </p:pic>
      <p:pic>
        <p:nvPicPr>
          <p:cNvPr id="192" name="Picture 191"/>
          <p:cNvPicPr>
            <a:picLocks noChangeAspect="1"/>
          </p:cNvPicPr>
          <p:nvPr/>
        </p:nvPicPr>
        <p:blipFill>
          <a:blip r:embed="rId13">
            <a:duotone>
              <a:schemeClr val="bg2">
                <a:shade val="45000"/>
                <a:satMod val="135000"/>
              </a:schemeClr>
              <a:prstClr val="white"/>
            </a:duotone>
          </a:blip>
          <a:stretch>
            <a:fillRect/>
          </a:stretch>
        </p:blipFill>
        <p:spPr>
          <a:xfrm>
            <a:off x="8509000" y="5257800"/>
            <a:ext cx="482600" cy="482600"/>
          </a:xfrm>
          <a:prstGeom prst="rect">
            <a:avLst/>
          </a:prstGeom>
        </p:spPr>
      </p:pic>
      <p:pic>
        <p:nvPicPr>
          <p:cNvPr id="193" name="Picture 192"/>
          <p:cNvPicPr>
            <a:picLocks noChangeAspect="1"/>
          </p:cNvPicPr>
          <p:nvPr/>
        </p:nvPicPr>
        <p:blipFill>
          <a:blip r:embed="rId13">
            <a:duotone>
              <a:schemeClr val="bg2">
                <a:shade val="45000"/>
                <a:satMod val="135000"/>
              </a:schemeClr>
              <a:prstClr val="white"/>
            </a:duotone>
          </a:blip>
          <a:stretch>
            <a:fillRect/>
          </a:stretch>
        </p:blipFill>
        <p:spPr>
          <a:xfrm>
            <a:off x="8432800" y="5410200"/>
            <a:ext cx="482600" cy="482600"/>
          </a:xfrm>
          <a:prstGeom prst="rect">
            <a:avLst/>
          </a:prstGeom>
        </p:spPr>
      </p:pic>
      <p:pic>
        <p:nvPicPr>
          <p:cNvPr id="194" name="Picture 193"/>
          <p:cNvPicPr>
            <a:picLocks noChangeAspect="1"/>
          </p:cNvPicPr>
          <p:nvPr/>
        </p:nvPicPr>
        <p:blipFill>
          <a:blip r:embed="rId13">
            <a:duotone>
              <a:schemeClr val="bg2">
                <a:shade val="45000"/>
                <a:satMod val="135000"/>
              </a:schemeClr>
              <a:prstClr val="white"/>
            </a:duotone>
          </a:blip>
          <a:stretch>
            <a:fillRect/>
          </a:stretch>
        </p:blipFill>
        <p:spPr>
          <a:xfrm>
            <a:off x="8661400" y="5105400"/>
            <a:ext cx="482600" cy="482600"/>
          </a:xfrm>
          <a:prstGeom prst="rect">
            <a:avLst/>
          </a:prstGeom>
        </p:spPr>
      </p:pic>
      <p:sp>
        <p:nvSpPr>
          <p:cNvPr id="127" name="TextBox 126"/>
          <p:cNvSpPr txBox="1"/>
          <p:nvPr/>
        </p:nvSpPr>
        <p:spPr>
          <a:xfrm>
            <a:off x="6324600" y="152400"/>
            <a:ext cx="2438400" cy="1785104"/>
          </a:xfrm>
          <a:prstGeom prst="rect">
            <a:avLst/>
          </a:prstGeom>
          <a:noFill/>
        </p:spPr>
        <p:txBody>
          <a:bodyPr wrap="square" rtlCol="0">
            <a:spAutoFit/>
          </a:bodyPr>
          <a:lstStyle/>
          <a:p>
            <a:r>
              <a:rPr lang="en-US" sz="3000" b="1" dirty="0" smtClean="0">
                <a:solidFill>
                  <a:schemeClr val="bg1"/>
                </a:solidFill>
              </a:rPr>
              <a:t>Individuals</a:t>
            </a:r>
            <a:endParaRPr lang="en-US" dirty="0">
              <a:solidFill>
                <a:schemeClr val="bg1"/>
              </a:solidFill>
            </a:endParaRPr>
          </a:p>
          <a:p>
            <a:r>
              <a:rPr lang="en-US" sz="1600" dirty="0" smtClean="0">
                <a:solidFill>
                  <a:schemeClr val="bg1"/>
                </a:solidFill>
              </a:rPr>
              <a:t>can </a:t>
            </a:r>
            <a:r>
              <a:rPr lang="en-US" sz="1600" dirty="0" smtClean="0">
                <a:solidFill>
                  <a:schemeClr val="bg1"/>
                </a:solidFill>
              </a:rPr>
              <a:t>sort all their information, and quickly search of others based on their current needs, interests, and goals</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fade">
                                      <p:cBhvr>
                                        <p:cTn id="21" dur="500"/>
                                        <p:tgtEl>
                                          <p:spTgt spid="131"/>
                                        </p:tgtEl>
                                      </p:cBhvr>
                                    </p:animEffect>
                                  </p:childTnLst>
                                </p:cTn>
                              </p:par>
                              <p:par>
                                <p:cTn id="22" presetID="10" presetClass="entr" presetSubtype="0" fill="hold" nodeType="with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par>
                                <p:cTn id="25" presetID="10"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fade">
                                      <p:cBhvr>
                                        <p:cTn id="27" dur="500"/>
                                        <p:tgtEl>
                                          <p:spTgt spid="163"/>
                                        </p:tgtEl>
                                      </p:cBhvr>
                                    </p:animEffect>
                                  </p:childTnLst>
                                </p:cTn>
                              </p:par>
                              <p:par>
                                <p:cTn id="28" presetID="10" presetClass="entr" presetSubtype="0" fill="hold" nodeType="withEffect">
                                  <p:stCondLst>
                                    <p:cond delay="0"/>
                                  </p:stCondLst>
                                  <p:childTnLst>
                                    <p:set>
                                      <p:cBhvr>
                                        <p:cTn id="29" dur="1" fill="hold">
                                          <p:stCondLst>
                                            <p:cond delay="0"/>
                                          </p:stCondLst>
                                        </p:cTn>
                                        <p:tgtEl>
                                          <p:spTgt spid="164"/>
                                        </p:tgtEl>
                                        <p:attrNameLst>
                                          <p:attrName>style.visibility</p:attrName>
                                        </p:attrNameLst>
                                      </p:cBhvr>
                                      <p:to>
                                        <p:strVal val="visible"/>
                                      </p:to>
                                    </p:set>
                                    <p:animEffect transition="in" filter="fade">
                                      <p:cBhvr>
                                        <p:cTn id="30" dur="500"/>
                                        <p:tgtEl>
                                          <p:spTgt spid="164"/>
                                        </p:tgtEl>
                                      </p:cBhvr>
                                    </p:animEffect>
                                  </p:childTnLst>
                                </p:cTn>
                              </p:par>
                              <p:par>
                                <p:cTn id="31" presetID="10" presetClass="entr" presetSubtype="0" fill="hold" nodeType="withEffect">
                                  <p:stCondLst>
                                    <p:cond delay="0"/>
                                  </p:stCondLst>
                                  <p:childTnLst>
                                    <p:set>
                                      <p:cBhvr>
                                        <p:cTn id="32" dur="1" fill="hold">
                                          <p:stCondLst>
                                            <p:cond delay="0"/>
                                          </p:stCondLst>
                                        </p:cTn>
                                        <p:tgtEl>
                                          <p:spTgt spid="165"/>
                                        </p:tgtEl>
                                        <p:attrNameLst>
                                          <p:attrName>style.visibility</p:attrName>
                                        </p:attrNameLst>
                                      </p:cBhvr>
                                      <p:to>
                                        <p:strVal val="visible"/>
                                      </p:to>
                                    </p:set>
                                    <p:animEffect transition="in" filter="fade">
                                      <p:cBhvr>
                                        <p:cTn id="33" dur="500"/>
                                        <p:tgtEl>
                                          <p:spTgt spid="165"/>
                                        </p:tgtEl>
                                      </p:cBhvr>
                                    </p:animEffect>
                                  </p:childTnLst>
                                </p:cTn>
                              </p:par>
                              <p:par>
                                <p:cTn id="34" presetID="10" presetClass="entr" presetSubtype="0" fill="hold" nodeType="withEffect">
                                  <p:stCondLst>
                                    <p:cond delay="0"/>
                                  </p:stCondLst>
                                  <p:childTnLst>
                                    <p:set>
                                      <p:cBhvr>
                                        <p:cTn id="35" dur="1" fill="hold">
                                          <p:stCondLst>
                                            <p:cond delay="0"/>
                                          </p:stCondLst>
                                        </p:cTn>
                                        <p:tgtEl>
                                          <p:spTgt spid="166"/>
                                        </p:tgtEl>
                                        <p:attrNameLst>
                                          <p:attrName>style.visibility</p:attrName>
                                        </p:attrNameLst>
                                      </p:cBhvr>
                                      <p:to>
                                        <p:strVal val="visible"/>
                                      </p:to>
                                    </p:set>
                                    <p:animEffect transition="in" filter="fade">
                                      <p:cBhvr>
                                        <p:cTn id="36" dur="500"/>
                                        <p:tgtEl>
                                          <p:spTgt spid="166"/>
                                        </p:tgtEl>
                                      </p:cBhvr>
                                    </p:animEffect>
                                  </p:childTnLst>
                                </p:cTn>
                              </p:par>
                              <p:par>
                                <p:cTn id="37" presetID="10" presetClass="entr" presetSubtype="0" fill="hold" nodeType="withEffect">
                                  <p:stCondLst>
                                    <p:cond delay="0"/>
                                  </p:stCondLst>
                                  <p:childTnLst>
                                    <p:set>
                                      <p:cBhvr>
                                        <p:cTn id="38" dur="1" fill="hold">
                                          <p:stCondLst>
                                            <p:cond delay="0"/>
                                          </p:stCondLst>
                                        </p:cTn>
                                        <p:tgtEl>
                                          <p:spTgt spid="167"/>
                                        </p:tgtEl>
                                        <p:attrNameLst>
                                          <p:attrName>style.visibility</p:attrName>
                                        </p:attrNameLst>
                                      </p:cBhvr>
                                      <p:to>
                                        <p:strVal val="visible"/>
                                      </p:to>
                                    </p:set>
                                    <p:animEffect transition="in" filter="fade">
                                      <p:cBhvr>
                                        <p:cTn id="39" dur="500"/>
                                        <p:tgtEl>
                                          <p:spTgt spid="167"/>
                                        </p:tgtEl>
                                      </p:cBhvr>
                                    </p:animEffect>
                                  </p:childTnLst>
                                </p:cTn>
                              </p:par>
                              <p:par>
                                <p:cTn id="40" presetID="10" presetClass="entr" presetSubtype="0" fill="hold" nodeType="with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500"/>
                                        <p:tgtEl>
                                          <p:spTgt spid="168"/>
                                        </p:tgtEl>
                                      </p:cBhvr>
                                    </p:animEffect>
                                  </p:childTnLst>
                                </p:cTn>
                              </p:par>
                              <p:par>
                                <p:cTn id="43" presetID="10" presetClass="entr" presetSubtype="0" fill="hold"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500"/>
                                        <p:tgtEl>
                                          <p:spTgt spid="169"/>
                                        </p:tgtEl>
                                      </p:cBhvr>
                                    </p:animEffect>
                                  </p:childTnLst>
                                </p:cTn>
                              </p:par>
                              <p:par>
                                <p:cTn id="46" presetID="10" presetClass="entr" presetSubtype="0" fill="hold" nodeType="withEffect">
                                  <p:stCondLst>
                                    <p:cond delay="0"/>
                                  </p:stCondLst>
                                  <p:childTnLst>
                                    <p:set>
                                      <p:cBhvr>
                                        <p:cTn id="47" dur="1" fill="hold">
                                          <p:stCondLst>
                                            <p:cond delay="0"/>
                                          </p:stCondLst>
                                        </p:cTn>
                                        <p:tgtEl>
                                          <p:spTgt spid="171"/>
                                        </p:tgtEl>
                                        <p:attrNameLst>
                                          <p:attrName>style.visibility</p:attrName>
                                        </p:attrNameLst>
                                      </p:cBhvr>
                                      <p:to>
                                        <p:strVal val="visible"/>
                                      </p:to>
                                    </p:set>
                                    <p:animEffect transition="in" filter="fade">
                                      <p:cBhvr>
                                        <p:cTn id="48" dur="500"/>
                                        <p:tgtEl>
                                          <p:spTgt spid="171"/>
                                        </p:tgtEl>
                                      </p:cBhvr>
                                    </p:animEffect>
                                  </p:childTnLst>
                                </p:cTn>
                              </p:par>
                              <p:par>
                                <p:cTn id="49" presetID="10" presetClass="entr" presetSubtype="0" fill="hold" nodeType="with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fade">
                                      <p:cBhvr>
                                        <p:cTn id="51" dur="500"/>
                                        <p:tgtEl>
                                          <p:spTgt spid="172"/>
                                        </p:tgtEl>
                                      </p:cBhvr>
                                    </p:animEffect>
                                  </p:childTnLst>
                                </p:cTn>
                              </p:par>
                              <p:par>
                                <p:cTn id="52" presetID="10" presetClass="entr" presetSubtype="0" fill="hold" nodeType="withEffect">
                                  <p:stCondLst>
                                    <p:cond delay="0"/>
                                  </p:stCondLst>
                                  <p:childTnLst>
                                    <p:set>
                                      <p:cBhvr>
                                        <p:cTn id="53" dur="1" fill="hold">
                                          <p:stCondLst>
                                            <p:cond delay="0"/>
                                          </p:stCondLst>
                                        </p:cTn>
                                        <p:tgtEl>
                                          <p:spTgt spid="173"/>
                                        </p:tgtEl>
                                        <p:attrNameLst>
                                          <p:attrName>style.visibility</p:attrName>
                                        </p:attrNameLst>
                                      </p:cBhvr>
                                      <p:to>
                                        <p:strVal val="visible"/>
                                      </p:to>
                                    </p:set>
                                    <p:animEffect transition="in" filter="fade">
                                      <p:cBhvr>
                                        <p:cTn id="54" dur="500"/>
                                        <p:tgtEl>
                                          <p:spTgt spid="173"/>
                                        </p:tgtEl>
                                      </p:cBhvr>
                                    </p:animEffect>
                                  </p:childTnLst>
                                </p:cTn>
                              </p:par>
                              <p:par>
                                <p:cTn id="55" presetID="10" presetClass="entr" presetSubtype="0" fill="hold" nodeType="withEffect">
                                  <p:stCondLst>
                                    <p:cond delay="0"/>
                                  </p:stCondLst>
                                  <p:childTnLst>
                                    <p:set>
                                      <p:cBhvr>
                                        <p:cTn id="56" dur="1" fill="hold">
                                          <p:stCondLst>
                                            <p:cond delay="0"/>
                                          </p:stCondLst>
                                        </p:cTn>
                                        <p:tgtEl>
                                          <p:spTgt spid="181"/>
                                        </p:tgtEl>
                                        <p:attrNameLst>
                                          <p:attrName>style.visibility</p:attrName>
                                        </p:attrNameLst>
                                      </p:cBhvr>
                                      <p:to>
                                        <p:strVal val="visible"/>
                                      </p:to>
                                    </p:set>
                                    <p:animEffect transition="in" filter="fade">
                                      <p:cBhvr>
                                        <p:cTn id="57" dur="500"/>
                                        <p:tgtEl>
                                          <p:spTgt spid="181"/>
                                        </p:tgtEl>
                                      </p:cBhvr>
                                    </p:animEffect>
                                  </p:childTnLst>
                                </p:cTn>
                              </p:par>
                              <p:par>
                                <p:cTn id="58" presetID="10" presetClass="entr" presetSubtype="0" fill="hold" nodeType="withEffect">
                                  <p:stCondLst>
                                    <p:cond delay="0"/>
                                  </p:stCondLst>
                                  <p:childTnLst>
                                    <p:set>
                                      <p:cBhvr>
                                        <p:cTn id="59" dur="1" fill="hold">
                                          <p:stCondLst>
                                            <p:cond delay="0"/>
                                          </p:stCondLst>
                                        </p:cTn>
                                        <p:tgtEl>
                                          <p:spTgt spid="184"/>
                                        </p:tgtEl>
                                        <p:attrNameLst>
                                          <p:attrName>style.visibility</p:attrName>
                                        </p:attrNameLst>
                                      </p:cBhvr>
                                      <p:to>
                                        <p:strVal val="visible"/>
                                      </p:to>
                                    </p:set>
                                    <p:animEffect transition="in" filter="fade">
                                      <p:cBhvr>
                                        <p:cTn id="60" dur="500"/>
                                        <p:tgtEl>
                                          <p:spTgt spid="184"/>
                                        </p:tgtEl>
                                      </p:cBhvr>
                                    </p:animEffect>
                                  </p:childTnLst>
                                </p:cTn>
                              </p:par>
                              <p:par>
                                <p:cTn id="61" presetID="10" presetClass="entr" presetSubtype="0" fill="hold" nodeType="withEffect">
                                  <p:stCondLst>
                                    <p:cond delay="0"/>
                                  </p:stCondLst>
                                  <p:childTnLst>
                                    <p:set>
                                      <p:cBhvr>
                                        <p:cTn id="62" dur="1" fill="hold">
                                          <p:stCondLst>
                                            <p:cond delay="0"/>
                                          </p:stCondLst>
                                        </p:cTn>
                                        <p:tgtEl>
                                          <p:spTgt spid="190"/>
                                        </p:tgtEl>
                                        <p:attrNameLst>
                                          <p:attrName>style.visibility</p:attrName>
                                        </p:attrNameLst>
                                      </p:cBhvr>
                                      <p:to>
                                        <p:strVal val="visible"/>
                                      </p:to>
                                    </p:set>
                                    <p:animEffect transition="in" filter="fade">
                                      <p:cBhvr>
                                        <p:cTn id="63" dur="500"/>
                                        <p:tgtEl>
                                          <p:spTgt spid="19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fade">
                                      <p:cBhvr>
                                        <p:cTn id="66" dur="500"/>
                                        <p:tgtEl>
                                          <p:spTgt spid="1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fade">
                                      <p:cBhvr>
                                        <p:cTn id="92" dur="500"/>
                                        <p:tgtEl>
                                          <p:spTgt spid="89"/>
                                        </p:tgtEl>
                                      </p:cBhvr>
                                    </p:animEffect>
                                  </p:childTnLst>
                                </p:cTn>
                              </p:par>
                              <p:par>
                                <p:cTn id="93" presetID="10"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fade">
                                      <p:cBhvr>
                                        <p:cTn id="95" dur="500"/>
                                        <p:tgtEl>
                                          <p:spTgt spid="90"/>
                                        </p:tgtEl>
                                      </p:cBhvr>
                                    </p:animEffect>
                                  </p:childTnLst>
                                </p:cTn>
                              </p:par>
                              <p:par>
                                <p:cTn id="96" presetID="10"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par>
                                <p:cTn id="99" presetID="10" presetClass="entr" presetSubtype="0" fill="hold" nodeType="withEffect">
                                  <p:stCondLst>
                                    <p:cond delay="0"/>
                                  </p:stCondLst>
                                  <p:childTnLst>
                                    <p:set>
                                      <p:cBhvr>
                                        <p:cTn id="100" dur="1" fill="hold">
                                          <p:stCondLst>
                                            <p:cond delay="0"/>
                                          </p:stCondLst>
                                        </p:cTn>
                                        <p:tgtEl>
                                          <p:spTgt spid="146"/>
                                        </p:tgtEl>
                                        <p:attrNameLst>
                                          <p:attrName>style.visibility</p:attrName>
                                        </p:attrNameLst>
                                      </p:cBhvr>
                                      <p:to>
                                        <p:strVal val="visible"/>
                                      </p:to>
                                    </p:set>
                                    <p:animEffect transition="in" filter="fade">
                                      <p:cBhvr>
                                        <p:cTn id="101" dur="500"/>
                                        <p:tgtEl>
                                          <p:spTgt spid="146"/>
                                        </p:tgtEl>
                                      </p:cBhvr>
                                    </p:animEffect>
                                  </p:childTnLst>
                                </p:cTn>
                              </p:par>
                              <p:par>
                                <p:cTn id="102" presetID="10" presetClass="entr" presetSubtype="0" fill="hold" nodeType="withEffect">
                                  <p:stCondLst>
                                    <p:cond delay="0"/>
                                  </p:stCondLst>
                                  <p:childTnLst>
                                    <p:set>
                                      <p:cBhvr>
                                        <p:cTn id="103" dur="1" fill="hold">
                                          <p:stCondLst>
                                            <p:cond delay="0"/>
                                          </p:stCondLst>
                                        </p:cTn>
                                        <p:tgtEl>
                                          <p:spTgt spid="147"/>
                                        </p:tgtEl>
                                        <p:attrNameLst>
                                          <p:attrName>style.visibility</p:attrName>
                                        </p:attrNameLst>
                                      </p:cBhvr>
                                      <p:to>
                                        <p:strVal val="visible"/>
                                      </p:to>
                                    </p:set>
                                    <p:animEffect transition="in" filter="fade">
                                      <p:cBhvr>
                                        <p:cTn id="104" dur="500"/>
                                        <p:tgtEl>
                                          <p:spTgt spid="147"/>
                                        </p:tgtEl>
                                      </p:cBhvr>
                                    </p:animEffect>
                                  </p:childTnLst>
                                </p:cTn>
                              </p:par>
                              <p:par>
                                <p:cTn id="105" presetID="10"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animEffect transition="in" filter="fade">
                                      <p:cBhvr>
                                        <p:cTn id="107" dur="500"/>
                                        <p:tgtEl>
                                          <p:spTgt spid="148"/>
                                        </p:tgtEl>
                                      </p:cBhvr>
                                    </p:animEffect>
                                  </p:childTnLst>
                                </p:cTn>
                              </p:par>
                              <p:par>
                                <p:cTn id="108" presetID="10" presetClass="entr" presetSubtype="0" fill="hold" nodeType="withEffect">
                                  <p:stCondLst>
                                    <p:cond delay="0"/>
                                  </p:stCondLst>
                                  <p:childTnLst>
                                    <p:set>
                                      <p:cBhvr>
                                        <p:cTn id="109" dur="1" fill="hold">
                                          <p:stCondLst>
                                            <p:cond delay="0"/>
                                          </p:stCondLst>
                                        </p:cTn>
                                        <p:tgtEl>
                                          <p:spTgt spid="149"/>
                                        </p:tgtEl>
                                        <p:attrNameLst>
                                          <p:attrName>style.visibility</p:attrName>
                                        </p:attrNameLst>
                                      </p:cBhvr>
                                      <p:to>
                                        <p:strVal val="visible"/>
                                      </p:to>
                                    </p:set>
                                    <p:animEffect transition="in" filter="fade">
                                      <p:cBhvr>
                                        <p:cTn id="110" dur="500"/>
                                        <p:tgtEl>
                                          <p:spTgt spid="149"/>
                                        </p:tgtEl>
                                      </p:cBhvr>
                                    </p:animEffect>
                                  </p:childTnLst>
                                </p:cTn>
                              </p:par>
                              <p:par>
                                <p:cTn id="111" presetID="10" presetClass="entr" presetSubtype="0" fill="hold" nodeType="withEffect">
                                  <p:stCondLst>
                                    <p:cond delay="0"/>
                                  </p:stCondLst>
                                  <p:childTnLst>
                                    <p:set>
                                      <p:cBhvr>
                                        <p:cTn id="112" dur="1" fill="hold">
                                          <p:stCondLst>
                                            <p:cond delay="0"/>
                                          </p:stCondLst>
                                        </p:cTn>
                                        <p:tgtEl>
                                          <p:spTgt spid="150"/>
                                        </p:tgtEl>
                                        <p:attrNameLst>
                                          <p:attrName>style.visibility</p:attrName>
                                        </p:attrNameLst>
                                      </p:cBhvr>
                                      <p:to>
                                        <p:strVal val="visible"/>
                                      </p:to>
                                    </p:set>
                                    <p:animEffect transition="in" filter="fade">
                                      <p:cBhvr>
                                        <p:cTn id="113" dur="500"/>
                                        <p:tgtEl>
                                          <p:spTgt spid="150"/>
                                        </p:tgtEl>
                                      </p:cBhvr>
                                    </p:animEffect>
                                  </p:childTnLst>
                                </p:cTn>
                              </p:par>
                              <p:par>
                                <p:cTn id="114" presetID="10" presetClass="entr" presetSubtype="0" fill="hold" nodeType="withEffect">
                                  <p:stCondLst>
                                    <p:cond delay="0"/>
                                  </p:stCondLst>
                                  <p:childTnLst>
                                    <p:set>
                                      <p:cBhvr>
                                        <p:cTn id="115" dur="1" fill="hold">
                                          <p:stCondLst>
                                            <p:cond delay="0"/>
                                          </p:stCondLst>
                                        </p:cTn>
                                        <p:tgtEl>
                                          <p:spTgt spid="151"/>
                                        </p:tgtEl>
                                        <p:attrNameLst>
                                          <p:attrName>style.visibility</p:attrName>
                                        </p:attrNameLst>
                                      </p:cBhvr>
                                      <p:to>
                                        <p:strVal val="visible"/>
                                      </p:to>
                                    </p:set>
                                    <p:animEffect transition="in" filter="fade">
                                      <p:cBhvr>
                                        <p:cTn id="116" dur="500"/>
                                        <p:tgtEl>
                                          <p:spTgt spid="151"/>
                                        </p:tgtEl>
                                      </p:cBhvr>
                                    </p:animEffect>
                                  </p:childTnLst>
                                </p:cTn>
                              </p:par>
                              <p:par>
                                <p:cTn id="117" presetID="10" presetClass="entr" presetSubtype="0" fill="hold" nodeType="withEffect">
                                  <p:stCondLst>
                                    <p:cond delay="0"/>
                                  </p:stCondLst>
                                  <p:childTnLst>
                                    <p:set>
                                      <p:cBhvr>
                                        <p:cTn id="118" dur="1" fill="hold">
                                          <p:stCondLst>
                                            <p:cond delay="0"/>
                                          </p:stCondLst>
                                        </p:cTn>
                                        <p:tgtEl>
                                          <p:spTgt spid="152"/>
                                        </p:tgtEl>
                                        <p:attrNameLst>
                                          <p:attrName>style.visibility</p:attrName>
                                        </p:attrNameLst>
                                      </p:cBhvr>
                                      <p:to>
                                        <p:strVal val="visible"/>
                                      </p:to>
                                    </p:set>
                                    <p:animEffect transition="in" filter="fade">
                                      <p:cBhvr>
                                        <p:cTn id="119" dur="500"/>
                                        <p:tgtEl>
                                          <p:spTgt spid="152"/>
                                        </p:tgtEl>
                                      </p:cBhvr>
                                    </p:animEffect>
                                  </p:childTnLst>
                                </p:cTn>
                              </p:par>
                              <p:par>
                                <p:cTn id="120" presetID="10" presetClass="entr" presetSubtype="0" fill="hold" nodeType="withEffect">
                                  <p:stCondLst>
                                    <p:cond delay="0"/>
                                  </p:stCondLst>
                                  <p:childTnLst>
                                    <p:set>
                                      <p:cBhvr>
                                        <p:cTn id="121" dur="1" fill="hold">
                                          <p:stCondLst>
                                            <p:cond delay="0"/>
                                          </p:stCondLst>
                                        </p:cTn>
                                        <p:tgtEl>
                                          <p:spTgt spid="153"/>
                                        </p:tgtEl>
                                        <p:attrNameLst>
                                          <p:attrName>style.visibility</p:attrName>
                                        </p:attrNameLst>
                                      </p:cBhvr>
                                      <p:to>
                                        <p:strVal val="visible"/>
                                      </p:to>
                                    </p:set>
                                    <p:animEffect transition="in" filter="fade">
                                      <p:cBhvr>
                                        <p:cTn id="122" dur="500"/>
                                        <p:tgtEl>
                                          <p:spTgt spid="153"/>
                                        </p:tgtEl>
                                      </p:cBhvr>
                                    </p:animEffect>
                                  </p:childTnLst>
                                </p:cTn>
                              </p:par>
                              <p:par>
                                <p:cTn id="123" presetID="10" presetClass="entr" presetSubtype="0" fill="hold" nodeType="withEffect">
                                  <p:stCondLst>
                                    <p:cond delay="0"/>
                                  </p:stCondLst>
                                  <p:childTnLst>
                                    <p:set>
                                      <p:cBhvr>
                                        <p:cTn id="124" dur="1" fill="hold">
                                          <p:stCondLst>
                                            <p:cond delay="0"/>
                                          </p:stCondLst>
                                        </p:cTn>
                                        <p:tgtEl>
                                          <p:spTgt spid="154"/>
                                        </p:tgtEl>
                                        <p:attrNameLst>
                                          <p:attrName>style.visibility</p:attrName>
                                        </p:attrNameLst>
                                      </p:cBhvr>
                                      <p:to>
                                        <p:strVal val="visible"/>
                                      </p:to>
                                    </p:set>
                                    <p:animEffect transition="in" filter="fade">
                                      <p:cBhvr>
                                        <p:cTn id="125" dur="500"/>
                                        <p:tgtEl>
                                          <p:spTgt spid="154"/>
                                        </p:tgtEl>
                                      </p:cBhvr>
                                    </p:animEffect>
                                  </p:childTnLst>
                                </p:cTn>
                              </p:par>
                              <p:par>
                                <p:cTn id="126" presetID="10" presetClass="entr" presetSubtype="0" fill="hold" nodeType="withEffect">
                                  <p:stCondLst>
                                    <p:cond delay="0"/>
                                  </p:stCondLst>
                                  <p:childTnLst>
                                    <p:set>
                                      <p:cBhvr>
                                        <p:cTn id="127" dur="1" fill="hold">
                                          <p:stCondLst>
                                            <p:cond delay="0"/>
                                          </p:stCondLst>
                                        </p:cTn>
                                        <p:tgtEl>
                                          <p:spTgt spid="155"/>
                                        </p:tgtEl>
                                        <p:attrNameLst>
                                          <p:attrName>style.visibility</p:attrName>
                                        </p:attrNameLst>
                                      </p:cBhvr>
                                      <p:to>
                                        <p:strVal val="visible"/>
                                      </p:to>
                                    </p:set>
                                    <p:animEffect transition="in" filter="fade">
                                      <p:cBhvr>
                                        <p:cTn id="128" dur="500"/>
                                        <p:tgtEl>
                                          <p:spTgt spid="155"/>
                                        </p:tgtEl>
                                      </p:cBhvr>
                                    </p:animEffect>
                                  </p:childTnLst>
                                </p:cTn>
                              </p:par>
                              <p:par>
                                <p:cTn id="129" presetID="10" presetClass="entr" presetSubtype="0" fill="hold" nodeType="withEffect">
                                  <p:stCondLst>
                                    <p:cond delay="0"/>
                                  </p:stCondLst>
                                  <p:childTnLst>
                                    <p:set>
                                      <p:cBhvr>
                                        <p:cTn id="130" dur="1" fill="hold">
                                          <p:stCondLst>
                                            <p:cond delay="0"/>
                                          </p:stCondLst>
                                        </p:cTn>
                                        <p:tgtEl>
                                          <p:spTgt spid="156"/>
                                        </p:tgtEl>
                                        <p:attrNameLst>
                                          <p:attrName>style.visibility</p:attrName>
                                        </p:attrNameLst>
                                      </p:cBhvr>
                                      <p:to>
                                        <p:strVal val="visible"/>
                                      </p:to>
                                    </p:set>
                                    <p:animEffect transition="in" filter="fade">
                                      <p:cBhvr>
                                        <p:cTn id="131" dur="500"/>
                                        <p:tgtEl>
                                          <p:spTgt spid="156"/>
                                        </p:tgtEl>
                                      </p:cBhvr>
                                    </p:animEffect>
                                  </p:childTnLst>
                                </p:cTn>
                              </p:par>
                              <p:par>
                                <p:cTn id="132" presetID="10" presetClass="entr" presetSubtype="0" fill="hold" nodeType="withEffect">
                                  <p:stCondLst>
                                    <p:cond delay="0"/>
                                  </p:stCondLst>
                                  <p:childTnLst>
                                    <p:set>
                                      <p:cBhvr>
                                        <p:cTn id="133" dur="1" fill="hold">
                                          <p:stCondLst>
                                            <p:cond delay="0"/>
                                          </p:stCondLst>
                                        </p:cTn>
                                        <p:tgtEl>
                                          <p:spTgt spid="157"/>
                                        </p:tgtEl>
                                        <p:attrNameLst>
                                          <p:attrName>style.visibility</p:attrName>
                                        </p:attrNameLst>
                                      </p:cBhvr>
                                      <p:to>
                                        <p:strVal val="visible"/>
                                      </p:to>
                                    </p:set>
                                    <p:animEffect transition="in" filter="fade">
                                      <p:cBhvr>
                                        <p:cTn id="134" dur="500"/>
                                        <p:tgtEl>
                                          <p:spTgt spid="157"/>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par>
                                <p:cTn id="140" presetID="10" presetClass="entr" presetSubtype="0" fill="hold" nodeType="withEffect">
                                  <p:stCondLst>
                                    <p:cond delay="0"/>
                                  </p:stCondLst>
                                  <p:childTnLst>
                                    <p:set>
                                      <p:cBhvr>
                                        <p:cTn id="141" dur="1" fill="hold">
                                          <p:stCondLst>
                                            <p:cond delay="0"/>
                                          </p:stCondLst>
                                        </p:cTn>
                                        <p:tgtEl>
                                          <p:spTgt spid="19"/>
                                        </p:tgtEl>
                                        <p:attrNameLst>
                                          <p:attrName>style.visibility</p:attrName>
                                        </p:attrNameLst>
                                      </p:cBhvr>
                                      <p:to>
                                        <p:strVal val="visible"/>
                                      </p:to>
                                    </p:set>
                                    <p:animEffect transition="in" filter="fade">
                                      <p:cBhvr>
                                        <p:cTn id="142" dur="500"/>
                                        <p:tgtEl>
                                          <p:spTgt spid="19"/>
                                        </p:tgtEl>
                                      </p:cBhvr>
                                    </p:animEffect>
                                  </p:childTnLst>
                                </p:cTn>
                              </p:par>
                              <p:par>
                                <p:cTn id="143" presetID="10"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fade">
                                      <p:cBhvr>
                                        <p:cTn id="145" dur="500"/>
                                        <p:tgtEl>
                                          <p:spTgt spid="61"/>
                                        </p:tgtEl>
                                      </p:cBhvr>
                                    </p:animEffect>
                                  </p:childTnLst>
                                </p:cTn>
                              </p:par>
                              <p:par>
                                <p:cTn id="146" presetID="10" presetClass="entr" presetSubtype="0" fill="hold"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fade">
                                      <p:cBhvr>
                                        <p:cTn id="148" dur="500"/>
                                        <p:tgtEl>
                                          <p:spTgt spid="62"/>
                                        </p:tgtEl>
                                      </p:cBhvr>
                                    </p:animEffect>
                                  </p:childTnLst>
                                </p:cTn>
                              </p:par>
                              <p:par>
                                <p:cTn id="149" presetID="10" presetClass="entr" presetSubtype="0"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nodeType="with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fade">
                                      <p:cBhvr>
                                        <p:cTn id="154" dur="500"/>
                                        <p:tgtEl>
                                          <p:spTgt spid="64"/>
                                        </p:tgtEl>
                                      </p:cBhvr>
                                    </p:animEffect>
                                  </p:childTnLst>
                                </p:cTn>
                              </p:par>
                              <p:par>
                                <p:cTn id="155" presetID="10" presetClass="entr" presetSubtype="0" fill="hold" nodeType="with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fade">
                                      <p:cBhvr>
                                        <p:cTn id="157" dur="500"/>
                                        <p:tgtEl>
                                          <p:spTgt spid="65"/>
                                        </p:tgtEl>
                                      </p:cBhvr>
                                    </p:animEffect>
                                  </p:childTnLst>
                                </p:cTn>
                              </p:par>
                              <p:par>
                                <p:cTn id="158" presetID="10" presetClass="entr" presetSubtype="0" fill="hold" nodeType="withEffect">
                                  <p:stCondLst>
                                    <p:cond delay="0"/>
                                  </p:stCondLst>
                                  <p:childTnLst>
                                    <p:set>
                                      <p:cBhvr>
                                        <p:cTn id="159" dur="1" fill="hold">
                                          <p:stCondLst>
                                            <p:cond delay="0"/>
                                          </p:stCondLst>
                                        </p:cTn>
                                        <p:tgtEl>
                                          <p:spTgt spid="66"/>
                                        </p:tgtEl>
                                        <p:attrNameLst>
                                          <p:attrName>style.visibility</p:attrName>
                                        </p:attrNameLst>
                                      </p:cBhvr>
                                      <p:to>
                                        <p:strVal val="visible"/>
                                      </p:to>
                                    </p:set>
                                    <p:animEffect transition="in" filter="fade">
                                      <p:cBhvr>
                                        <p:cTn id="160" dur="500"/>
                                        <p:tgtEl>
                                          <p:spTgt spid="66"/>
                                        </p:tgtEl>
                                      </p:cBhvr>
                                    </p:animEffect>
                                  </p:childTnLst>
                                </p:cTn>
                              </p:par>
                              <p:par>
                                <p:cTn id="161" presetID="10" presetClass="entr" presetSubtype="0" fill="hold" nodeType="withEffect">
                                  <p:stCondLst>
                                    <p:cond delay="0"/>
                                  </p:stCondLst>
                                  <p:childTnLst>
                                    <p:set>
                                      <p:cBhvr>
                                        <p:cTn id="162" dur="1" fill="hold">
                                          <p:stCondLst>
                                            <p:cond delay="0"/>
                                          </p:stCondLst>
                                        </p:cTn>
                                        <p:tgtEl>
                                          <p:spTgt spid="91"/>
                                        </p:tgtEl>
                                        <p:attrNameLst>
                                          <p:attrName>style.visibility</p:attrName>
                                        </p:attrNameLst>
                                      </p:cBhvr>
                                      <p:to>
                                        <p:strVal val="visible"/>
                                      </p:to>
                                    </p:set>
                                    <p:animEffect transition="in" filter="fade">
                                      <p:cBhvr>
                                        <p:cTn id="163" dur="500"/>
                                        <p:tgtEl>
                                          <p:spTgt spid="91"/>
                                        </p:tgtEl>
                                      </p:cBhvr>
                                    </p:animEffect>
                                  </p:childTnLst>
                                </p:cTn>
                              </p:par>
                              <p:par>
                                <p:cTn id="164" presetID="10" presetClass="entr" presetSubtype="0" fill="hold" nodeType="withEffect">
                                  <p:stCondLst>
                                    <p:cond delay="0"/>
                                  </p:stCondLst>
                                  <p:childTnLst>
                                    <p:set>
                                      <p:cBhvr>
                                        <p:cTn id="165" dur="1" fill="hold">
                                          <p:stCondLst>
                                            <p:cond delay="0"/>
                                          </p:stCondLst>
                                        </p:cTn>
                                        <p:tgtEl>
                                          <p:spTgt spid="119"/>
                                        </p:tgtEl>
                                        <p:attrNameLst>
                                          <p:attrName>style.visibility</p:attrName>
                                        </p:attrNameLst>
                                      </p:cBhvr>
                                      <p:to>
                                        <p:strVal val="visible"/>
                                      </p:to>
                                    </p:set>
                                    <p:animEffect transition="in" filter="fade">
                                      <p:cBhvr>
                                        <p:cTn id="166" dur="500"/>
                                        <p:tgtEl>
                                          <p:spTgt spid="119"/>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49"/>
                                        </p:tgtEl>
                                        <p:attrNameLst>
                                          <p:attrName>style.visibility</p:attrName>
                                        </p:attrNameLst>
                                      </p:cBhvr>
                                      <p:to>
                                        <p:strVal val="visible"/>
                                      </p:to>
                                    </p:set>
                                    <p:animEffect transition="in" filter="fade">
                                      <p:cBhvr>
                                        <p:cTn id="171" dur="500"/>
                                        <p:tgtEl>
                                          <p:spTgt spid="49"/>
                                        </p:tgtEl>
                                      </p:cBhvr>
                                    </p:animEffect>
                                  </p:childTnLst>
                                </p:cTn>
                              </p:par>
                              <p:par>
                                <p:cTn id="172" presetID="10" presetClass="entr" presetSubtype="0" fill="hold" nodeType="withEffect">
                                  <p:stCondLst>
                                    <p:cond delay="0"/>
                                  </p:stCondLst>
                                  <p:childTnLst>
                                    <p:set>
                                      <p:cBhvr>
                                        <p:cTn id="173" dur="1" fill="hold">
                                          <p:stCondLst>
                                            <p:cond delay="0"/>
                                          </p:stCondLst>
                                        </p:cTn>
                                        <p:tgtEl>
                                          <p:spTgt spid="15"/>
                                        </p:tgtEl>
                                        <p:attrNameLst>
                                          <p:attrName>style.visibility</p:attrName>
                                        </p:attrNameLst>
                                      </p:cBhvr>
                                      <p:to>
                                        <p:strVal val="visible"/>
                                      </p:to>
                                    </p:set>
                                    <p:animEffect transition="in" filter="fade">
                                      <p:cBhvr>
                                        <p:cTn id="174" dur="500"/>
                                        <p:tgtEl>
                                          <p:spTgt spid="15"/>
                                        </p:tgtEl>
                                      </p:cBhvr>
                                    </p:animEffect>
                                  </p:childTnLst>
                                </p:cTn>
                              </p:par>
                              <p:par>
                                <p:cTn id="175" presetID="10" presetClass="entr" presetSubtype="0" fill="hold" nodeType="withEffect">
                                  <p:stCondLst>
                                    <p:cond delay="0"/>
                                  </p:stCondLst>
                                  <p:childTnLst>
                                    <p:set>
                                      <p:cBhvr>
                                        <p:cTn id="176" dur="1" fill="hold">
                                          <p:stCondLst>
                                            <p:cond delay="0"/>
                                          </p:stCondLst>
                                        </p:cTn>
                                        <p:tgtEl>
                                          <p:spTgt spid="78"/>
                                        </p:tgtEl>
                                        <p:attrNameLst>
                                          <p:attrName>style.visibility</p:attrName>
                                        </p:attrNameLst>
                                      </p:cBhvr>
                                      <p:to>
                                        <p:strVal val="visible"/>
                                      </p:to>
                                    </p:set>
                                    <p:animEffect transition="in" filter="fade">
                                      <p:cBhvr>
                                        <p:cTn id="177" dur="500"/>
                                        <p:tgtEl>
                                          <p:spTgt spid="78"/>
                                        </p:tgtEl>
                                      </p:cBhvr>
                                    </p:animEffect>
                                  </p:childTnLst>
                                </p:cTn>
                              </p:par>
                              <p:par>
                                <p:cTn id="178" presetID="10" presetClass="entr" presetSubtype="0" fill="hold" nodeType="withEffect">
                                  <p:stCondLst>
                                    <p:cond delay="0"/>
                                  </p:stCondLst>
                                  <p:childTnLst>
                                    <p:set>
                                      <p:cBhvr>
                                        <p:cTn id="179" dur="1" fill="hold">
                                          <p:stCondLst>
                                            <p:cond delay="0"/>
                                          </p:stCondLst>
                                        </p:cTn>
                                        <p:tgtEl>
                                          <p:spTgt spid="79"/>
                                        </p:tgtEl>
                                        <p:attrNameLst>
                                          <p:attrName>style.visibility</p:attrName>
                                        </p:attrNameLst>
                                      </p:cBhvr>
                                      <p:to>
                                        <p:strVal val="visible"/>
                                      </p:to>
                                    </p:set>
                                    <p:animEffect transition="in" filter="fade">
                                      <p:cBhvr>
                                        <p:cTn id="180" dur="500"/>
                                        <p:tgtEl>
                                          <p:spTgt spid="79"/>
                                        </p:tgtEl>
                                      </p:cBhvr>
                                    </p:animEffect>
                                  </p:childTnLst>
                                </p:cTn>
                              </p:par>
                              <p:par>
                                <p:cTn id="181" presetID="10" presetClass="entr" presetSubtype="0" fill="hold" nodeType="withEffect">
                                  <p:stCondLst>
                                    <p:cond delay="0"/>
                                  </p:stCondLst>
                                  <p:childTnLst>
                                    <p:set>
                                      <p:cBhvr>
                                        <p:cTn id="182" dur="1" fill="hold">
                                          <p:stCondLst>
                                            <p:cond delay="0"/>
                                          </p:stCondLst>
                                        </p:cTn>
                                        <p:tgtEl>
                                          <p:spTgt spid="80"/>
                                        </p:tgtEl>
                                        <p:attrNameLst>
                                          <p:attrName>style.visibility</p:attrName>
                                        </p:attrNameLst>
                                      </p:cBhvr>
                                      <p:to>
                                        <p:strVal val="visible"/>
                                      </p:to>
                                    </p:set>
                                    <p:animEffect transition="in" filter="fade">
                                      <p:cBhvr>
                                        <p:cTn id="183" dur="500"/>
                                        <p:tgtEl>
                                          <p:spTgt spid="80"/>
                                        </p:tgtEl>
                                      </p:cBhvr>
                                    </p:animEffect>
                                  </p:childTnLst>
                                </p:cTn>
                              </p:par>
                              <p:par>
                                <p:cTn id="184" presetID="10" presetClass="entr" presetSubtype="0" fill="hold"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fade">
                                      <p:cBhvr>
                                        <p:cTn id="186" dur="500"/>
                                        <p:tgtEl>
                                          <p:spTgt spid="81"/>
                                        </p:tgtEl>
                                      </p:cBhvr>
                                    </p:animEffect>
                                  </p:childTnLst>
                                </p:cTn>
                              </p:par>
                              <p:par>
                                <p:cTn id="187" presetID="10" presetClass="entr" presetSubtype="0" fill="hold"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fade">
                                      <p:cBhvr>
                                        <p:cTn id="189" dur="500"/>
                                        <p:tgtEl>
                                          <p:spTgt spid="82"/>
                                        </p:tgtEl>
                                      </p:cBhvr>
                                    </p:animEffect>
                                  </p:childTnLst>
                                </p:cTn>
                              </p:par>
                              <p:par>
                                <p:cTn id="190" presetID="10" presetClass="entr" presetSubtype="0" fill="hold"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fade">
                                      <p:cBhvr>
                                        <p:cTn id="192" dur="500"/>
                                        <p:tgtEl>
                                          <p:spTgt spid="83"/>
                                        </p:tgtEl>
                                      </p:cBhvr>
                                    </p:animEffect>
                                  </p:childTnLst>
                                </p:cTn>
                              </p:par>
                              <p:par>
                                <p:cTn id="193" presetID="10" presetClass="entr" presetSubtype="0" fill="hold" nodeType="withEffect">
                                  <p:stCondLst>
                                    <p:cond delay="0"/>
                                  </p:stCondLst>
                                  <p:childTnLst>
                                    <p:set>
                                      <p:cBhvr>
                                        <p:cTn id="194" dur="1" fill="hold">
                                          <p:stCondLst>
                                            <p:cond delay="0"/>
                                          </p:stCondLst>
                                        </p:cTn>
                                        <p:tgtEl>
                                          <p:spTgt spid="69"/>
                                        </p:tgtEl>
                                        <p:attrNameLst>
                                          <p:attrName>style.visibility</p:attrName>
                                        </p:attrNameLst>
                                      </p:cBhvr>
                                      <p:to>
                                        <p:strVal val="visible"/>
                                      </p:to>
                                    </p:set>
                                    <p:animEffect transition="in" filter="fade">
                                      <p:cBhvr>
                                        <p:cTn id="195" dur="500"/>
                                        <p:tgtEl>
                                          <p:spTgt spid="69"/>
                                        </p:tgtEl>
                                      </p:cBhvr>
                                    </p:animEffect>
                                  </p:childTnLst>
                                </p:cTn>
                              </p:par>
                              <p:par>
                                <p:cTn id="196" presetID="10" presetClass="entr" presetSubtype="0" fill="hold" nodeType="withEffect">
                                  <p:stCondLst>
                                    <p:cond delay="0"/>
                                  </p:stCondLst>
                                  <p:childTnLst>
                                    <p:set>
                                      <p:cBhvr>
                                        <p:cTn id="197" dur="1" fill="hold">
                                          <p:stCondLst>
                                            <p:cond delay="0"/>
                                          </p:stCondLst>
                                        </p:cTn>
                                        <p:tgtEl>
                                          <p:spTgt spid="158"/>
                                        </p:tgtEl>
                                        <p:attrNameLst>
                                          <p:attrName>style.visibility</p:attrName>
                                        </p:attrNameLst>
                                      </p:cBhvr>
                                      <p:to>
                                        <p:strVal val="visible"/>
                                      </p:to>
                                    </p:set>
                                    <p:animEffect transition="in" filter="fade">
                                      <p:cBhvr>
                                        <p:cTn id="198" dur="500"/>
                                        <p:tgtEl>
                                          <p:spTgt spid="158"/>
                                        </p:tgtEl>
                                      </p:cBhvr>
                                    </p:animEffect>
                                  </p:childTnLst>
                                </p:cTn>
                              </p:par>
                              <p:par>
                                <p:cTn id="199" presetID="10" presetClass="entr" presetSubtype="0" fill="hold" nodeType="withEffect">
                                  <p:stCondLst>
                                    <p:cond delay="0"/>
                                  </p:stCondLst>
                                  <p:childTnLst>
                                    <p:set>
                                      <p:cBhvr>
                                        <p:cTn id="200" dur="1" fill="hold">
                                          <p:stCondLst>
                                            <p:cond delay="0"/>
                                          </p:stCondLst>
                                        </p:cTn>
                                        <p:tgtEl>
                                          <p:spTgt spid="159"/>
                                        </p:tgtEl>
                                        <p:attrNameLst>
                                          <p:attrName>style.visibility</p:attrName>
                                        </p:attrNameLst>
                                      </p:cBhvr>
                                      <p:to>
                                        <p:strVal val="visible"/>
                                      </p:to>
                                    </p:set>
                                    <p:animEffect transition="in" filter="fade">
                                      <p:cBhvr>
                                        <p:cTn id="201" dur="500"/>
                                        <p:tgtEl>
                                          <p:spTgt spid="159"/>
                                        </p:tgtEl>
                                      </p:cBhvr>
                                    </p:animEffect>
                                  </p:childTnLst>
                                </p:cTn>
                              </p:par>
                              <p:par>
                                <p:cTn id="202" presetID="10" presetClass="entr" presetSubtype="0" fill="hold" nodeType="withEffect">
                                  <p:stCondLst>
                                    <p:cond delay="0"/>
                                  </p:stCondLst>
                                  <p:childTnLst>
                                    <p:set>
                                      <p:cBhvr>
                                        <p:cTn id="203" dur="1" fill="hold">
                                          <p:stCondLst>
                                            <p:cond delay="0"/>
                                          </p:stCondLst>
                                        </p:cTn>
                                        <p:tgtEl>
                                          <p:spTgt spid="160"/>
                                        </p:tgtEl>
                                        <p:attrNameLst>
                                          <p:attrName>style.visibility</p:attrName>
                                        </p:attrNameLst>
                                      </p:cBhvr>
                                      <p:to>
                                        <p:strVal val="visible"/>
                                      </p:to>
                                    </p:set>
                                    <p:animEffect transition="in" filter="fade">
                                      <p:cBhvr>
                                        <p:cTn id="204" dur="500"/>
                                        <p:tgtEl>
                                          <p:spTgt spid="160"/>
                                        </p:tgtEl>
                                      </p:cBhvr>
                                    </p:animEffect>
                                  </p:childTnLst>
                                </p:cTn>
                              </p:par>
                              <p:par>
                                <p:cTn id="205" presetID="10" presetClass="entr" presetSubtype="0" fill="hold" nodeType="withEffect">
                                  <p:stCondLst>
                                    <p:cond delay="0"/>
                                  </p:stCondLst>
                                  <p:childTnLst>
                                    <p:set>
                                      <p:cBhvr>
                                        <p:cTn id="206" dur="1" fill="hold">
                                          <p:stCondLst>
                                            <p:cond delay="0"/>
                                          </p:stCondLst>
                                        </p:cTn>
                                        <p:tgtEl>
                                          <p:spTgt spid="161"/>
                                        </p:tgtEl>
                                        <p:attrNameLst>
                                          <p:attrName>style.visibility</p:attrName>
                                        </p:attrNameLst>
                                      </p:cBhvr>
                                      <p:to>
                                        <p:strVal val="visible"/>
                                      </p:to>
                                    </p:set>
                                    <p:animEffect transition="in" filter="fade">
                                      <p:cBhvr>
                                        <p:cTn id="207" dur="500"/>
                                        <p:tgtEl>
                                          <p:spTgt spid="161"/>
                                        </p:tgtEl>
                                      </p:cBhvr>
                                    </p:animEffect>
                                  </p:childTnLst>
                                </p:cTn>
                              </p:par>
                              <p:par>
                                <p:cTn id="208" presetID="10" presetClass="entr" presetSubtype="0" fill="hold" nodeType="withEffect">
                                  <p:stCondLst>
                                    <p:cond delay="0"/>
                                  </p:stCondLst>
                                  <p:childTnLst>
                                    <p:set>
                                      <p:cBhvr>
                                        <p:cTn id="209" dur="1" fill="hold">
                                          <p:stCondLst>
                                            <p:cond delay="0"/>
                                          </p:stCondLst>
                                        </p:cTn>
                                        <p:tgtEl>
                                          <p:spTgt spid="192"/>
                                        </p:tgtEl>
                                        <p:attrNameLst>
                                          <p:attrName>style.visibility</p:attrName>
                                        </p:attrNameLst>
                                      </p:cBhvr>
                                      <p:to>
                                        <p:strVal val="visible"/>
                                      </p:to>
                                    </p:set>
                                    <p:animEffect transition="in" filter="fade">
                                      <p:cBhvr>
                                        <p:cTn id="210" dur="500"/>
                                        <p:tgtEl>
                                          <p:spTgt spid="192"/>
                                        </p:tgtEl>
                                      </p:cBhvr>
                                    </p:animEffect>
                                  </p:childTnLst>
                                </p:cTn>
                              </p:par>
                              <p:par>
                                <p:cTn id="211" presetID="10" presetClass="entr" presetSubtype="0" fill="hold" nodeType="withEffect">
                                  <p:stCondLst>
                                    <p:cond delay="0"/>
                                  </p:stCondLst>
                                  <p:childTnLst>
                                    <p:set>
                                      <p:cBhvr>
                                        <p:cTn id="212" dur="1" fill="hold">
                                          <p:stCondLst>
                                            <p:cond delay="0"/>
                                          </p:stCondLst>
                                        </p:cTn>
                                        <p:tgtEl>
                                          <p:spTgt spid="193"/>
                                        </p:tgtEl>
                                        <p:attrNameLst>
                                          <p:attrName>style.visibility</p:attrName>
                                        </p:attrNameLst>
                                      </p:cBhvr>
                                      <p:to>
                                        <p:strVal val="visible"/>
                                      </p:to>
                                    </p:set>
                                    <p:animEffect transition="in" filter="fade">
                                      <p:cBhvr>
                                        <p:cTn id="213" dur="500"/>
                                        <p:tgtEl>
                                          <p:spTgt spid="193"/>
                                        </p:tgtEl>
                                      </p:cBhvr>
                                    </p:animEffect>
                                  </p:childTnLst>
                                </p:cTn>
                              </p:par>
                              <p:par>
                                <p:cTn id="214" presetID="10" presetClass="entr" presetSubtype="0" fill="hold" nodeType="withEffect">
                                  <p:stCondLst>
                                    <p:cond delay="0"/>
                                  </p:stCondLst>
                                  <p:childTnLst>
                                    <p:set>
                                      <p:cBhvr>
                                        <p:cTn id="215" dur="1" fill="hold">
                                          <p:stCondLst>
                                            <p:cond delay="0"/>
                                          </p:stCondLst>
                                        </p:cTn>
                                        <p:tgtEl>
                                          <p:spTgt spid="194"/>
                                        </p:tgtEl>
                                        <p:attrNameLst>
                                          <p:attrName>style.visibility</p:attrName>
                                        </p:attrNameLst>
                                      </p:cBhvr>
                                      <p:to>
                                        <p:strVal val="visible"/>
                                      </p:to>
                                    </p:set>
                                    <p:animEffect transition="in" filter="fade">
                                      <p:cBhvr>
                                        <p:cTn id="216" dur="500"/>
                                        <p:tgtEl>
                                          <p:spTgt spid="194"/>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nodePh="1">
                                  <p:stCondLst>
                                    <p:cond delay="0"/>
                                  </p:stCondLst>
                                  <p:endCondLst>
                                    <p:cond evt="begin" delay="0">
                                      <p:tn val="219"/>
                                    </p:cond>
                                  </p:endCondLst>
                                  <p:childTnLst>
                                    <p:set>
                                      <p:cBhvr>
                                        <p:cTn id="220" dur="1" fill="hold">
                                          <p:stCondLst>
                                            <p:cond delay="0"/>
                                          </p:stCondLst>
                                        </p:cTn>
                                        <p:tgtEl>
                                          <p:spTgt spid="23"/>
                                        </p:tgtEl>
                                        <p:attrNameLst>
                                          <p:attrName>style.visibility</p:attrName>
                                        </p:attrNameLst>
                                      </p:cBhvr>
                                      <p:to>
                                        <p:strVal val="visible"/>
                                      </p:to>
                                    </p:set>
                                    <p:animEffect transition="in" filter="fade">
                                      <p:cBhvr>
                                        <p:cTn id="221" dur="500"/>
                                        <p:tgtEl>
                                          <p:spTgt spid="23"/>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6"/>
                                        </p:tgtEl>
                                        <p:attrNameLst>
                                          <p:attrName>style.visibility</p:attrName>
                                        </p:attrNameLst>
                                      </p:cBhvr>
                                      <p:to>
                                        <p:strVal val="visible"/>
                                      </p:to>
                                    </p:set>
                                    <p:animEffect transition="in" filter="fade">
                                      <p:cBhvr>
                                        <p:cTn id="224" dur="500"/>
                                        <p:tgtEl>
                                          <p:spTgt spid="26"/>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8"/>
                                        </p:tgtEl>
                                        <p:attrNameLst>
                                          <p:attrName>style.visibility</p:attrName>
                                        </p:attrNameLst>
                                      </p:cBhvr>
                                      <p:to>
                                        <p:strVal val="visible"/>
                                      </p:to>
                                    </p:set>
                                    <p:animEffect transition="in" filter="fade">
                                      <p:cBhvr>
                                        <p:cTn id="227" dur="500"/>
                                        <p:tgtEl>
                                          <p:spTgt spid="28"/>
                                        </p:tgtEl>
                                      </p:cBhvr>
                                    </p:animEffect>
                                  </p:childTnLst>
                                </p:cTn>
                              </p:par>
                              <p:par>
                                <p:cTn id="228" presetID="10" presetClass="entr" presetSubtype="0" fill="hold" nodeType="withEffect">
                                  <p:stCondLst>
                                    <p:cond delay="0"/>
                                  </p:stCondLst>
                                  <p:childTnLst>
                                    <p:set>
                                      <p:cBhvr>
                                        <p:cTn id="229" dur="1" fill="hold">
                                          <p:stCondLst>
                                            <p:cond delay="0"/>
                                          </p:stCondLst>
                                        </p:cTn>
                                        <p:tgtEl>
                                          <p:spTgt spid="8214"/>
                                        </p:tgtEl>
                                        <p:attrNameLst>
                                          <p:attrName>style.visibility</p:attrName>
                                        </p:attrNameLst>
                                      </p:cBhvr>
                                      <p:to>
                                        <p:strVal val="visible"/>
                                      </p:to>
                                    </p:set>
                                    <p:animEffect transition="in" filter="fade">
                                      <p:cBhvr>
                                        <p:cTn id="230" dur="500"/>
                                        <p:tgtEl>
                                          <p:spTgt spid="8214"/>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67"/>
                                        </p:tgtEl>
                                        <p:attrNameLst>
                                          <p:attrName>style.visibility</p:attrName>
                                        </p:attrNameLst>
                                      </p:cBhvr>
                                      <p:to>
                                        <p:strVal val="visible"/>
                                      </p:to>
                                    </p:set>
                                    <p:animEffect transition="in" filter="fade">
                                      <p:cBhvr>
                                        <p:cTn id="233" dur="500"/>
                                        <p:tgtEl>
                                          <p:spTgt spid="67"/>
                                        </p:tgtEl>
                                      </p:cBhvr>
                                    </p:animEffect>
                                  </p:childTnLst>
                                </p:cTn>
                              </p:par>
                              <p:par>
                                <p:cTn id="234" presetID="10" presetClass="entr" presetSubtype="0" fill="hold" nodeType="withEffect">
                                  <p:stCondLst>
                                    <p:cond delay="0"/>
                                  </p:stCondLst>
                                  <p:childTnLst>
                                    <p:set>
                                      <p:cBhvr>
                                        <p:cTn id="235" dur="1" fill="hold">
                                          <p:stCondLst>
                                            <p:cond delay="0"/>
                                          </p:stCondLst>
                                        </p:cTn>
                                        <p:tgtEl>
                                          <p:spTgt spid="8219"/>
                                        </p:tgtEl>
                                        <p:attrNameLst>
                                          <p:attrName>style.visibility</p:attrName>
                                        </p:attrNameLst>
                                      </p:cBhvr>
                                      <p:to>
                                        <p:strVal val="visible"/>
                                      </p:to>
                                    </p:set>
                                    <p:animEffect transition="in" filter="fade">
                                      <p:cBhvr>
                                        <p:cTn id="236" dur="500"/>
                                        <p:tgtEl>
                                          <p:spTgt spid="8219"/>
                                        </p:tgtEl>
                                      </p:cBhvr>
                                    </p:animEffect>
                                  </p:childTnLst>
                                </p:cTn>
                              </p:par>
                              <p:par>
                                <p:cTn id="237" presetID="10" presetClass="entr" presetSubtype="0" fill="hold" nodeType="withEffect">
                                  <p:stCondLst>
                                    <p:cond delay="0"/>
                                  </p:stCondLst>
                                  <p:childTnLst>
                                    <p:set>
                                      <p:cBhvr>
                                        <p:cTn id="238" dur="1" fill="hold">
                                          <p:stCondLst>
                                            <p:cond delay="0"/>
                                          </p:stCondLst>
                                        </p:cTn>
                                        <p:tgtEl>
                                          <p:spTgt spid="3"/>
                                        </p:tgtEl>
                                        <p:attrNameLst>
                                          <p:attrName>style.visibility</p:attrName>
                                        </p:attrNameLst>
                                      </p:cBhvr>
                                      <p:to>
                                        <p:strVal val="visible"/>
                                      </p:to>
                                    </p:set>
                                    <p:animEffect transition="in" filter="fade">
                                      <p:cBhvr>
                                        <p:cTn id="239" dur="500"/>
                                        <p:tgtEl>
                                          <p:spTgt spid="3"/>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38"/>
                                        </p:tgtEl>
                                        <p:attrNameLst>
                                          <p:attrName>style.visibility</p:attrName>
                                        </p:attrNameLst>
                                      </p:cBhvr>
                                      <p:to>
                                        <p:strVal val="visible"/>
                                      </p:to>
                                    </p:set>
                                    <p:animEffect transition="in" filter="fade">
                                      <p:cBhvr>
                                        <p:cTn id="242" dur="500"/>
                                        <p:tgtEl>
                                          <p:spTgt spid="38"/>
                                        </p:tgtEl>
                                      </p:cBhvr>
                                    </p:animEffect>
                                  </p:childTnLst>
                                </p:cTn>
                              </p:par>
                              <p:par>
                                <p:cTn id="243" presetID="10" presetClass="entr" presetSubtype="0" fill="hold" nodeType="withEffect">
                                  <p:stCondLst>
                                    <p:cond delay="0"/>
                                  </p:stCondLst>
                                  <p:childTnLst>
                                    <p:set>
                                      <p:cBhvr>
                                        <p:cTn id="244" dur="1" fill="hold">
                                          <p:stCondLst>
                                            <p:cond delay="0"/>
                                          </p:stCondLst>
                                        </p:cTn>
                                        <p:tgtEl>
                                          <p:spTgt spid="8230"/>
                                        </p:tgtEl>
                                        <p:attrNameLst>
                                          <p:attrName>style.visibility</p:attrName>
                                        </p:attrNameLst>
                                      </p:cBhvr>
                                      <p:to>
                                        <p:strVal val="visible"/>
                                      </p:to>
                                    </p:set>
                                    <p:animEffect transition="in" filter="fade">
                                      <p:cBhvr>
                                        <p:cTn id="245" dur="500"/>
                                        <p:tgtEl>
                                          <p:spTgt spid="8230"/>
                                        </p:tgtEl>
                                      </p:cBhvr>
                                    </p:animEffect>
                                  </p:childTnLst>
                                </p:cTn>
                              </p:par>
                              <p:par>
                                <p:cTn id="246" presetID="10" presetClass="entr" presetSubtype="0" fill="hold" nodeType="withEffect">
                                  <p:stCondLst>
                                    <p:cond delay="0"/>
                                  </p:stCondLst>
                                  <p:childTnLst>
                                    <p:set>
                                      <p:cBhvr>
                                        <p:cTn id="247" dur="1" fill="hold">
                                          <p:stCondLst>
                                            <p:cond delay="0"/>
                                          </p:stCondLst>
                                        </p:cTn>
                                        <p:tgtEl>
                                          <p:spTgt spid="92"/>
                                        </p:tgtEl>
                                        <p:attrNameLst>
                                          <p:attrName>style.visibility</p:attrName>
                                        </p:attrNameLst>
                                      </p:cBhvr>
                                      <p:to>
                                        <p:strVal val="visible"/>
                                      </p:to>
                                    </p:set>
                                    <p:animEffect transition="in" filter="fade">
                                      <p:cBhvr>
                                        <p:cTn id="248" dur="500"/>
                                        <p:tgtEl>
                                          <p:spTgt spid="92"/>
                                        </p:tgtEl>
                                      </p:cBhvr>
                                    </p:animEffect>
                                  </p:childTnLst>
                                </p:cTn>
                              </p:par>
                              <p:par>
                                <p:cTn id="249" presetID="10" presetClass="entr" presetSubtype="0" fill="hold" nodeType="withEffect">
                                  <p:stCondLst>
                                    <p:cond delay="0"/>
                                  </p:stCondLst>
                                  <p:childTnLst>
                                    <p:set>
                                      <p:cBhvr>
                                        <p:cTn id="250" dur="1" fill="hold">
                                          <p:stCondLst>
                                            <p:cond delay="0"/>
                                          </p:stCondLst>
                                        </p:cTn>
                                        <p:tgtEl>
                                          <p:spTgt spid="93"/>
                                        </p:tgtEl>
                                        <p:attrNameLst>
                                          <p:attrName>style.visibility</p:attrName>
                                        </p:attrNameLst>
                                      </p:cBhvr>
                                      <p:to>
                                        <p:strVal val="visible"/>
                                      </p:to>
                                    </p:set>
                                    <p:animEffect transition="in" filter="fade">
                                      <p:cBhvr>
                                        <p:cTn id="251" dur="500"/>
                                        <p:tgtEl>
                                          <p:spTgt spid="93"/>
                                        </p:tgtEl>
                                      </p:cBhvr>
                                    </p:animEffect>
                                  </p:childTnLst>
                                </p:cTn>
                              </p:par>
                              <p:par>
                                <p:cTn id="252" presetID="10" presetClass="entr" presetSubtype="0" fill="hold" nodeType="withEffect">
                                  <p:stCondLst>
                                    <p:cond delay="0"/>
                                  </p:stCondLst>
                                  <p:childTnLst>
                                    <p:set>
                                      <p:cBhvr>
                                        <p:cTn id="253" dur="1" fill="hold">
                                          <p:stCondLst>
                                            <p:cond delay="0"/>
                                          </p:stCondLst>
                                        </p:cTn>
                                        <p:tgtEl>
                                          <p:spTgt spid="94"/>
                                        </p:tgtEl>
                                        <p:attrNameLst>
                                          <p:attrName>style.visibility</p:attrName>
                                        </p:attrNameLst>
                                      </p:cBhvr>
                                      <p:to>
                                        <p:strVal val="visible"/>
                                      </p:to>
                                    </p:set>
                                    <p:animEffect transition="in" filter="fade">
                                      <p:cBhvr>
                                        <p:cTn id="254" dur="500"/>
                                        <p:tgtEl>
                                          <p:spTgt spid="94"/>
                                        </p:tgtEl>
                                      </p:cBhvr>
                                    </p:animEffect>
                                  </p:childTnLst>
                                </p:cTn>
                              </p:par>
                              <p:par>
                                <p:cTn id="255" presetID="10" presetClass="entr" presetSubtype="0" fill="hold" nodeType="withEffect">
                                  <p:stCondLst>
                                    <p:cond delay="0"/>
                                  </p:stCondLst>
                                  <p:childTnLst>
                                    <p:set>
                                      <p:cBhvr>
                                        <p:cTn id="256" dur="1" fill="hold">
                                          <p:stCondLst>
                                            <p:cond delay="0"/>
                                          </p:stCondLst>
                                        </p:cTn>
                                        <p:tgtEl>
                                          <p:spTgt spid="95"/>
                                        </p:tgtEl>
                                        <p:attrNameLst>
                                          <p:attrName>style.visibility</p:attrName>
                                        </p:attrNameLst>
                                      </p:cBhvr>
                                      <p:to>
                                        <p:strVal val="visible"/>
                                      </p:to>
                                    </p:set>
                                    <p:animEffect transition="in" filter="fade">
                                      <p:cBhvr>
                                        <p:cTn id="257" dur="500"/>
                                        <p:tgtEl>
                                          <p:spTgt spid="95"/>
                                        </p:tgtEl>
                                      </p:cBhvr>
                                    </p:animEffect>
                                  </p:childTnLst>
                                </p:cTn>
                              </p:par>
                              <p:par>
                                <p:cTn id="258" presetID="10" presetClass="entr" presetSubtype="0" fill="hold" nodeType="withEffect">
                                  <p:stCondLst>
                                    <p:cond delay="0"/>
                                  </p:stCondLst>
                                  <p:childTnLst>
                                    <p:set>
                                      <p:cBhvr>
                                        <p:cTn id="259" dur="1" fill="hold">
                                          <p:stCondLst>
                                            <p:cond delay="0"/>
                                          </p:stCondLst>
                                        </p:cTn>
                                        <p:tgtEl>
                                          <p:spTgt spid="96"/>
                                        </p:tgtEl>
                                        <p:attrNameLst>
                                          <p:attrName>style.visibility</p:attrName>
                                        </p:attrNameLst>
                                      </p:cBhvr>
                                      <p:to>
                                        <p:strVal val="visible"/>
                                      </p:to>
                                    </p:set>
                                    <p:animEffect transition="in" filter="fade">
                                      <p:cBhvr>
                                        <p:cTn id="260" dur="500"/>
                                        <p:tgtEl>
                                          <p:spTgt spid="96"/>
                                        </p:tgtEl>
                                      </p:cBhvr>
                                    </p:animEffect>
                                  </p:childTnLst>
                                </p:cTn>
                              </p:par>
                              <p:par>
                                <p:cTn id="261" presetID="10" presetClass="entr" presetSubtype="0" fill="hold" nodeType="withEffect">
                                  <p:stCondLst>
                                    <p:cond delay="0"/>
                                  </p:stCondLst>
                                  <p:childTnLst>
                                    <p:set>
                                      <p:cBhvr>
                                        <p:cTn id="262" dur="1" fill="hold">
                                          <p:stCondLst>
                                            <p:cond delay="0"/>
                                          </p:stCondLst>
                                        </p:cTn>
                                        <p:tgtEl>
                                          <p:spTgt spid="97"/>
                                        </p:tgtEl>
                                        <p:attrNameLst>
                                          <p:attrName>style.visibility</p:attrName>
                                        </p:attrNameLst>
                                      </p:cBhvr>
                                      <p:to>
                                        <p:strVal val="visible"/>
                                      </p:to>
                                    </p:set>
                                    <p:animEffect transition="in" filter="fade">
                                      <p:cBhvr>
                                        <p:cTn id="263" dur="500"/>
                                        <p:tgtEl>
                                          <p:spTgt spid="97"/>
                                        </p:tgtEl>
                                      </p:cBhvr>
                                    </p:animEffect>
                                  </p:childTnLst>
                                </p:cTn>
                              </p:par>
                              <p:par>
                                <p:cTn id="264" presetID="10" presetClass="entr" presetSubtype="0" fill="hold" nodeType="withEffect">
                                  <p:stCondLst>
                                    <p:cond delay="0"/>
                                  </p:stCondLst>
                                  <p:childTnLst>
                                    <p:set>
                                      <p:cBhvr>
                                        <p:cTn id="265" dur="1" fill="hold">
                                          <p:stCondLst>
                                            <p:cond delay="0"/>
                                          </p:stCondLst>
                                        </p:cTn>
                                        <p:tgtEl>
                                          <p:spTgt spid="98"/>
                                        </p:tgtEl>
                                        <p:attrNameLst>
                                          <p:attrName>style.visibility</p:attrName>
                                        </p:attrNameLst>
                                      </p:cBhvr>
                                      <p:to>
                                        <p:strVal val="visible"/>
                                      </p:to>
                                    </p:set>
                                    <p:animEffect transition="in" filter="fade">
                                      <p:cBhvr>
                                        <p:cTn id="266" dur="500"/>
                                        <p:tgtEl>
                                          <p:spTgt spid="98"/>
                                        </p:tgtEl>
                                      </p:cBhvr>
                                    </p:animEffect>
                                  </p:childTnLst>
                                </p:cTn>
                              </p:par>
                              <p:par>
                                <p:cTn id="267" presetID="10" presetClass="entr" presetSubtype="0" fill="hold" nodeType="withEffect">
                                  <p:stCondLst>
                                    <p:cond delay="0"/>
                                  </p:stCondLst>
                                  <p:childTnLst>
                                    <p:set>
                                      <p:cBhvr>
                                        <p:cTn id="268" dur="1" fill="hold">
                                          <p:stCondLst>
                                            <p:cond delay="0"/>
                                          </p:stCondLst>
                                        </p:cTn>
                                        <p:tgtEl>
                                          <p:spTgt spid="99"/>
                                        </p:tgtEl>
                                        <p:attrNameLst>
                                          <p:attrName>style.visibility</p:attrName>
                                        </p:attrNameLst>
                                      </p:cBhvr>
                                      <p:to>
                                        <p:strVal val="visible"/>
                                      </p:to>
                                    </p:set>
                                    <p:animEffect transition="in" filter="fade">
                                      <p:cBhvr>
                                        <p:cTn id="269" dur="500"/>
                                        <p:tgtEl>
                                          <p:spTgt spid="99"/>
                                        </p:tgtEl>
                                      </p:cBhvr>
                                    </p:animEffect>
                                  </p:childTnLst>
                                </p:cTn>
                              </p:par>
                              <p:par>
                                <p:cTn id="270" presetID="10" presetClass="entr" presetSubtype="0" fill="hold" nodeType="withEffect">
                                  <p:stCondLst>
                                    <p:cond delay="0"/>
                                  </p:stCondLst>
                                  <p:childTnLst>
                                    <p:set>
                                      <p:cBhvr>
                                        <p:cTn id="271" dur="1" fill="hold">
                                          <p:stCondLst>
                                            <p:cond delay="0"/>
                                          </p:stCondLst>
                                        </p:cTn>
                                        <p:tgtEl>
                                          <p:spTgt spid="100"/>
                                        </p:tgtEl>
                                        <p:attrNameLst>
                                          <p:attrName>style.visibility</p:attrName>
                                        </p:attrNameLst>
                                      </p:cBhvr>
                                      <p:to>
                                        <p:strVal val="visible"/>
                                      </p:to>
                                    </p:set>
                                    <p:animEffect transition="in" filter="fade">
                                      <p:cBhvr>
                                        <p:cTn id="272" dur="500"/>
                                        <p:tgtEl>
                                          <p:spTgt spid="100"/>
                                        </p:tgtEl>
                                      </p:cBhvr>
                                    </p:animEffect>
                                  </p:childTnLst>
                                </p:cTn>
                              </p:par>
                              <p:par>
                                <p:cTn id="273" presetID="10" presetClass="entr" presetSubtype="0" fill="hold" nodeType="withEffect">
                                  <p:stCondLst>
                                    <p:cond delay="0"/>
                                  </p:stCondLst>
                                  <p:childTnLst>
                                    <p:set>
                                      <p:cBhvr>
                                        <p:cTn id="274" dur="1" fill="hold">
                                          <p:stCondLst>
                                            <p:cond delay="0"/>
                                          </p:stCondLst>
                                        </p:cTn>
                                        <p:tgtEl>
                                          <p:spTgt spid="101"/>
                                        </p:tgtEl>
                                        <p:attrNameLst>
                                          <p:attrName>style.visibility</p:attrName>
                                        </p:attrNameLst>
                                      </p:cBhvr>
                                      <p:to>
                                        <p:strVal val="visible"/>
                                      </p:to>
                                    </p:set>
                                    <p:animEffect transition="in" filter="fade">
                                      <p:cBhvr>
                                        <p:cTn id="275" dur="500"/>
                                        <p:tgtEl>
                                          <p:spTgt spid="101"/>
                                        </p:tgtEl>
                                      </p:cBhvr>
                                    </p:animEffect>
                                  </p:childTnLst>
                                </p:cTn>
                              </p:par>
                              <p:par>
                                <p:cTn id="276" presetID="10" presetClass="entr" presetSubtype="0" fill="hold" nodeType="withEffect">
                                  <p:stCondLst>
                                    <p:cond delay="0"/>
                                  </p:stCondLst>
                                  <p:childTnLst>
                                    <p:set>
                                      <p:cBhvr>
                                        <p:cTn id="277" dur="1" fill="hold">
                                          <p:stCondLst>
                                            <p:cond delay="0"/>
                                          </p:stCondLst>
                                        </p:cTn>
                                        <p:tgtEl>
                                          <p:spTgt spid="102"/>
                                        </p:tgtEl>
                                        <p:attrNameLst>
                                          <p:attrName>style.visibility</p:attrName>
                                        </p:attrNameLst>
                                      </p:cBhvr>
                                      <p:to>
                                        <p:strVal val="visible"/>
                                      </p:to>
                                    </p:set>
                                    <p:animEffect transition="in" filter="fade">
                                      <p:cBhvr>
                                        <p:cTn id="278" dur="500"/>
                                        <p:tgtEl>
                                          <p:spTgt spid="102"/>
                                        </p:tgtEl>
                                      </p:cBhvr>
                                    </p:animEffect>
                                  </p:childTnLst>
                                </p:cTn>
                              </p:par>
                              <p:par>
                                <p:cTn id="279" presetID="10" presetClass="entr" presetSubtype="0" fill="hold" nodeType="withEffect">
                                  <p:stCondLst>
                                    <p:cond delay="0"/>
                                  </p:stCondLst>
                                  <p:childTnLst>
                                    <p:set>
                                      <p:cBhvr>
                                        <p:cTn id="280" dur="1" fill="hold">
                                          <p:stCondLst>
                                            <p:cond delay="0"/>
                                          </p:stCondLst>
                                        </p:cTn>
                                        <p:tgtEl>
                                          <p:spTgt spid="103"/>
                                        </p:tgtEl>
                                        <p:attrNameLst>
                                          <p:attrName>style.visibility</p:attrName>
                                        </p:attrNameLst>
                                      </p:cBhvr>
                                      <p:to>
                                        <p:strVal val="visible"/>
                                      </p:to>
                                    </p:set>
                                    <p:animEffect transition="in" filter="fade">
                                      <p:cBhvr>
                                        <p:cTn id="281" dur="500"/>
                                        <p:tgtEl>
                                          <p:spTgt spid="103"/>
                                        </p:tgtEl>
                                      </p:cBhvr>
                                    </p:animEffect>
                                  </p:childTnLst>
                                </p:cTn>
                              </p:par>
                              <p:par>
                                <p:cTn id="282" presetID="10" presetClass="entr" presetSubtype="0" fill="hold" nodeType="withEffect">
                                  <p:stCondLst>
                                    <p:cond delay="0"/>
                                  </p:stCondLst>
                                  <p:childTnLst>
                                    <p:set>
                                      <p:cBhvr>
                                        <p:cTn id="283" dur="1" fill="hold">
                                          <p:stCondLst>
                                            <p:cond delay="0"/>
                                          </p:stCondLst>
                                        </p:cTn>
                                        <p:tgtEl>
                                          <p:spTgt spid="104"/>
                                        </p:tgtEl>
                                        <p:attrNameLst>
                                          <p:attrName>style.visibility</p:attrName>
                                        </p:attrNameLst>
                                      </p:cBhvr>
                                      <p:to>
                                        <p:strVal val="visible"/>
                                      </p:to>
                                    </p:set>
                                    <p:animEffect transition="in" filter="fade">
                                      <p:cBhvr>
                                        <p:cTn id="284" dur="500"/>
                                        <p:tgtEl>
                                          <p:spTgt spid="104"/>
                                        </p:tgtEl>
                                      </p:cBhvr>
                                    </p:animEffect>
                                  </p:childTnLst>
                                </p:cTn>
                              </p:par>
                              <p:par>
                                <p:cTn id="285" presetID="10" presetClass="entr" presetSubtype="0" fill="hold" nodeType="withEffect">
                                  <p:stCondLst>
                                    <p:cond delay="0"/>
                                  </p:stCondLst>
                                  <p:childTnLst>
                                    <p:set>
                                      <p:cBhvr>
                                        <p:cTn id="286" dur="1" fill="hold">
                                          <p:stCondLst>
                                            <p:cond delay="0"/>
                                          </p:stCondLst>
                                        </p:cTn>
                                        <p:tgtEl>
                                          <p:spTgt spid="105"/>
                                        </p:tgtEl>
                                        <p:attrNameLst>
                                          <p:attrName>style.visibility</p:attrName>
                                        </p:attrNameLst>
                                      </p:cBhvr>
                                      <p:to>
                                        <p:strVal val="visible"/>
                                      </p:to>
                                    </p:set>
                                    <p:animEffect transition="in" filter="fade">
                                      <p:cBhvr>
                                        <p:cTn id="287" dur="500"/>
                                        <p:tgtEl>
                                          <p:spTgt spid="105"/>
                                        </p:tgtEl>
                                      </p:cBhvr>
                                    </p:animEffect>
                                  </p:childTnLst>
                                </p:cTn>
                              </p:par>
                              <p:par>
                                <p:cTn id="288" presetID="10" presetClass="entr" presetSubtype="0" fill="hold" nodeType="withEffect">
                                  <p:stCondLst>
                                    <p:cond delay="0"/>
                                  </p:stCondLst>
                                  <p:childTnLst>
                                    <p:set>
                                      <p:cBhvr>
                                        <p:cTn id="289" dur="1" fill="hold">
                                          <p:stCondLst>
                                            <p:cond delay="0"/>
                                          </p:stCondLst>
                                        </p:cTn>
                                        <p:tgtEl>
                                          <p:spTgt spid="106"/>
                                        </p:tgtEl>
                                        <p:attrNameLst>
                                          <p:attrName>style.visibility</p:attrName>
                                        </p:attrNameLst>
                                      </p:cBhvr>
                                      <p:to>
                                        <p:strVal val="visible"/>
                                      </p:to>
                                    </p:set>
                                    <p:animEffect transition="in" filter="fade">
                                      <p:cBhvr>
                                        <p:cTn id="290" dur="500"/>
                                        <p:tgtEl>
                                          <p:spTgt spid="106"/>
                                        </p:tgtEl>
                                      </p:cBhvr>
                                    </p:animEffect>
                                  </p:childTnLst>
                                </p:cTn>
                              </p:par>
                              <p:par>
                                <p:cTn id="291" presetID="10" presetClass="entr" presetSubtype="0" fill="hold" nodeType="withEffect">
                                  <p:stCondLst>
                                    <p:cond delay="0"/>
                                  </p:stCondLst>
                                  <p:childTnLst>
                                    <p:set>
                                      <p:cBhvr>
                                        <p:cTn id="292" dur="1" fill="hold">
                                          <p:stCondLst>
                                            <p:cond delay="0"/>
                                          </p:stCondLst>
                                        </p:cTn>
                                        <p:tgtEl>
                                          <p:spTgt spid="107"/>
                                        </p:tgtEl>
                                        <p:attrNameLst>
                                          <p:attrName>style.visibility</p:attrName>
                                        </p:attrNameLst>
                                      </p:cBhvr>
                                      <p:to>
                                        <p:strVal val="visible"/>
                                      </p:to>
                                    </p:set>
                                    <p:animEffect transition="in" filter="fade">
                                      <p:cBhvr>
                                        <p:cTn id="293" dur="500"/>
                                        <p:tgtEl>
                                          <p:spTgt spid="107"/>
                                        </p:tgtEl>
                                      </p:cBhvr>
                                    </p:animEffect>
                                  </p:childTnLst>
                                </p:cTn>
                              </p:par>
                              <p:par>
                                <p:cTn id="294" presetID="10" presetClass="entr" presetSubtype="0" fill="hold" nodeType="withEffect">
                                  <p:stCondLst>
                                    <p:cond delay="0"/>
                                  </p:stCondLst>
                                  <p:childTnLst>
                                    <p:set>
                                      <p:cBhvr>
                                        <p:cTn id="295" dur="1" fill="hold">
                                          <p:stCondLst>
                                            <p:cond delay="0"/>
                                          </p:stCondLst>
                                        </p:cTn>
                                        <p:tgtEl>
                                          <p:spTgt spid="108"/>
                                        </p:tgtEl>
                                        <p:attrNameLst>
                                          <p:attrName>style.visibility</p:attrName>
                                        </p:attrNameLst>
                                      </p:cBhvr>
                                      <p:to>
                                        <p:strVal val="visible"/>
                                      </p:to>
                                    </p:set>
                                    <p:animEffect transition="in" filter="fade">
                                      <p:cBhvr>
                                        <p:cTn id="296" dur="500"/>
                                        <p:tgtEl>
                                          <p:spTgt spid="108"/>
                                        </p:tgtEl>
                                      </p:cBhvr>
                                    </p:animEffect>
                                  </p:childTnLst>
                                </p:cTn>
                              </p:par>
                              <p:par>
                                <p:cTn id="297" presetID="10" presetClass="entr" presetSubtype="0" fill="hold" nodeType="withEffect">
                                  <p:stCondLst>
                                    <p:cond delay="0"/>
                                  </p:stCondLst>
                                  <p:childTnLst>
                                    <p:set>
                                      <p:cBhvr>
                                        <p:cTn id="298" dur="1" fill="hold">
                                          <p:stCondLst>
                                            <p:cond delay="0"/>
                                          </p:stCondLst>
                                        </p:cTn>
                                        <p:tgtEl>
                                          <p:spTgt spid="109"/>
                                        </p:tgtEl>
                                        <p:attrNameLst>
                                          <p:attrName>style.visibility</p:attrName>
                                        </p:attrNameLst>
                                      </p:cBhvr>
                                      <p:to>
                                        <p:strVal val="visible"/>
                                      </p:to>
                                    </p:set>
                                    <p:animEffect transition="in" filter="fade">
                                      <p:cBhvr>
                                        <p:cTn id="299" dur="500"/>
                                        <p:tgtEl>
                                          <p:spTgt spid="109"/>
                                        </p:tgtEl>
                                      </p:cBhvr>
                                    </p:animEffect>
                                  </p:childTnLst>
                                </p:cTn>
                              </p:par>
                              <p:par>
                                <p:cTn id="300" presetID="10" presetClass="entr" presetSubtype="0" fill="hold" nodeType="withEffect">
                                  <p:stCondLst>
                                    <p:cond delay="0"/>
                                  </p:stCondLst>
                                  <p:childTnLst>
                                    <p:set>
                                      <p:cBhvr>
                                        <p:cTn id="301" dur="1" fill="hold">
                                          <p:stCondLst>
                                            <p:cond delay="0"/>
                                          </p:stCondLst>
                                        </p:cTn>
                                        <p:tgtEl>
                                          <p:spTgt spid="110"/>
                                        </p:tgtEl>
                                        <p:attrNameLst>
                                          <p:attrName>style.visibility</p:attrName>
                                        </p:attrNameLst>
                                      </p:cBhvr>
                                      <p:to>
                                        <p:strVal val="visible"/>
                                      </p:to>
                                    </p:set>
                                    <p:animEffect transition="in" filter="fade">
                                      <p:cBhvr>
                                        <p:cTn id="302" dur="500"/>
                                        <p:tgtEl>
                                          <p:spTgt spid="110"/>
                                        </p:tgtEl>
                                      </p:cBhvr>
                                    </p:animEffect>
                                  </p:childTnLst>
                                </p:cTn>
                              </p:par>
                              <p:par>
                                <p:cTn id="303" presetID="10" presetClass="entr" presetSubtype="0" fill="hold" nodeType="withEffect">
                                  <p:stCondLst>
                                    <p:cond delay="0"/>
                                  </p:stCondLst>
                                  <p:childTnLst>
                                    <p:set>
                                      <p:cBhvr>
                                        <p:cTn id="304" dur="1" fill="hold">
                                          <p:stCondLst>
                                            <p:cond delay="0"/>
                                          </p:stCondLst>
                                        </p:cTn>
                                        <p:tgtEl>
                                          <p:spTgt spid="111"/>
                                        </p:tgtEl>
                                        <p:attrNameLst>
                                          <p:attrName>style.visibility</p:attrName>
                                        </p:attrNameLst>
                                      </p:cBhvr>
                                      <p:to>
                                        <p:strVal val="visible"/>
                                      </p:to>
                                    </p:set>
                                    <p:animEffect transition="in" filter="fade">
                                      <p:cBhvr>
                                        <p:cTn id="305" dur="500"/>
                                        <p:tgtEl>
                                          <p:spTgt spid="111"/>
                                        </p:tgtEl>
                                      </p:cBhvr>
                                    </p:animEffect>
                                  </p:childTnLst>
                                </p:cTn>
                              </p:par>
                              <p:par>
                                <p:cTn id="306" presetID="10" presetClass="entr" presetSubtype="0" fill="hold" nodeType="withEffect">
                                  <p:stCondLst>
                                    <p:cond delay="0"/>
                                  </p:stCondLst>
                                  <p:childTnLst>
                                    <p:set>
                                      <p:cBhvr>
                                        <p:cTn id="307" dur="1" fill="hold">
                                          <p:stCondLst>
                                            <p:cond delay="0"/>
                                          </p:stCondLst>
                                        </p:cTn>
                                        <p:tgtEl>
                                          <p:spTgt spid="112"/>
                                        </p:tgtEl>
                                        <p:attrNameLst>
                                          <p:attrName>style.visibility</p:attrName>
                                        </p:attrNameLst>
                                      </p:cBhvr>
                                      <p:to>
                                        <p:strVal val="visible"/>
                                      </p:to>
                                    </p:set>
                                    <p:animEffect transition="in" filter="fade">
                                      <p:cBhvr>
                                        <p:cTn id="308" dur="500"/>
                                        <p:tgtEl>
                                          <p:spTgt spid="112"/>
                                        </p:tgtEl>
                                      </p:cBhvr>
                                    </p:animEffect>
                                  </p:childTnLst>
                                </p:cTn>
                              </p:par>
                              <p:par>
                                <p:cTn id="309" presetID="10" presetClass="entr" presetSubtype="0" fill="hold" nodeType="withEffect">
                                  <p:stCondLst>
                                    <p:cond delay="0"/>
                                  </p:stCondLst>
                                  <p:childTnLst>
                                    <p:set>
                                      <p:cBhvr>
                                        <p:cTn id="310" dur="1" fill="hold">
                                          <p:stCondLst>
                                            <p:cond delay="0"/>
                                          </p:stCondLst>
                                        </p:cTn>
                                        <p:tgtEl>
                                          <p:spTgt spid="120"/>
                                        </p:tgtEl>
                                        <p:attrNameLst>
                                          <p:attrName>style.visibility</p:attrName>
                                        </p:attrNameLst>
                                      </p:cBhvr>
                                      <p:to>
                                        <p:strVal val="visible"/>
                                      </p:to>
                                    </p:set>
                                    <p:animEffect transition="in" filter="fade">
                                      <p:cBhvr>
                                        <p:cTn id="311" dur="500"/>
                                        <p:tgtEl>
                                          <p:spTgt spid="120"/>
                                        </p:tgtEl>
                                      </p:cBhvr>
                                    </p:animEffect>
                                  </p:childTnLst>
                                </p:cTn>
                              </p:par>
                              <p:par>
                                <p:cTn id="312" presetID="10" presetClass="entr" presetSubtype="0" fill="hold" nodeType="withEffect">
                                  <p:stCondLst>
                                    <p:cond delay="0"/>
                                  </p:stCondLst>
                                  <p:childTnLst>
                                    <p:set>
                                      <p:cBhvr>
                                        <p:cTn id="313" dur="1" fill="hold">
                                          <p:stCondLst>
                                            <p:cond delay="0"/>
                                          </p:stCondLst>
                                        </p:cTn>
                                        <p:tgtEl>
                                          <p:spTgt spid="121"/>
                                        </p:tgtEl>
                                        <p:attrNameLst>
                                          <p:attrName>style.visibility</p:attrName>
                                        </p:attrNameLst>
                                      </p:cBhvr>
                                      <p:to>
                                        <p:strVal val="visible"/>
                                      </p:to>
                                    </p:set>
                                    <p:animEffect transition="in" filter="fade">
                                      <p:cBhvr>
                                        <p:cTn id="314" dur="500"/>
                                        <p:tgtEl>
                                          <p:spTgt spid="121"/>
                                        </p:tgtEl>
                                      </p:cBhvr>
                                    </p:animEffect>
                                  </p:childTnLst>
                                </p:cTn>
                              </p:par>
                              <p:par>
                                <p:cTn id="315" presetID="10" presetClass="entr" presetSubtype="0" fill="hold" nodeType="withEffect">
                                  <p:stCondLst>
                                    <p:cond delay="0"/>
                                  </p:stCondLst>
                                  <p:childTnLst>
                                    <p:set>
                                      <p:cBhvr>
                                        <p:cTn id="316" dur="1" fill="hold">
                                          <p:stCondLst>
                                            <p:cond delay="0"/>
                                          </p:stCondLst>
                                        </p:cTn>
                                        <p:tgtEl>
                                          <p:spTgt spid="123"/>
                                        </p:tgtEl>
                                        <p:attrNameLst>
                                          <p:attrName>style.visibility</p:attrName>
                                        </p:attrNameLst>
                                      </p:cBhvr>
                                      <p:to>
                                        <p:strVal val="visible"/>
                                      </p:to>
                                    </p:set>
                                    <p:animEffect transition="in" filter="fade">
                                      <p:cBhvr>
                                        <p:cTn id="317" dur="500"/>
                                        <p:tgtEl>
                                          <p:spTgt spid="123"/>
                                        </p:tgtEl>
                                      </p:cBhvr>
                                    </p:animEffect>
                                  </p:childTnLst>
                                </p:cTn>
                              </p:par>
                              <p:par>
                                <p:cTn id="318" presetID="10" presetClass="entr" presetSubtype="0" fill="hold" nodeType="withEffect">
                                  <p:stCondLst>
                                    <p:cond delay="0"/>
                                  </p:stCondLst>
                                  <p:childTnLst>
                                    <p:set>
                                      <p:cBhvr>
                                        <p:cTn id="319" dur="1" fill="hold">
                                          <p:stCondLst>
                                            <p:cond delay="0"/>
                                          </p:stCondLst>
                                        </p:cTn>
                                        <p:tgtEl>
                                          <p:spTgt spid="125"/>
                                        </p:tgtEl>
                                        <p:attrNameLst>
                                          <p:attrName>style.visibility</p:attrName>
                                        </p:attrNameLst>
                                      </p:cBhvr>
                                      <p:to>
                                        <p:strVal val="visible"/>
                                      </p:to>
                                    </p:set>
                                    <p:animEffect transition="in" filter="fade">
                                      <p:cBhvr>
                                        <p:cTn id="320" dur="500"/>
                                        <p:tgtEl>
                                          <p:spTgt spid="125"/>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30"/>
                                        </p:tgtEl>
                                        <p:attrNameLst>
                                          <p:attrName>style.visibility</p:attrName>
                                        </p:attrNameLst>
                                      </p:cBhvr>
                                      <p:to>
                                        <p:strVal val="visible"/>
                                      </p:to>
                                    </p:set>
                                    <p:animEffect transition="in" filter="fade">
                                      <p:cBhvr>
                                        <p:cTn id="323" dur="500"/>
                                        <p:tgtEl>
                                          <p:spTgt spid="130"/>
                                        </p:tgtEl>
                                      </p:cBhvr>
                                    </p:animEffect>
                                  </p:childTnLst>
                                </p:cTn>
                              </p:par>
                              <p:par>
                                <p:cTn id="324" presetID="10" presetClass="entr" presetSubtype="0" fill="hold" nodeType="withEffect">
                                  <p:stCondLst>
                                    <p:cond delay="0"/>
                                  </p:stCondLst>
                                  <p:childTnLst>
                                    <p:set>
                                      <p:cBhvr>
                                        <p:cTn id="325" dur="1" fill="hold">
                                          <p:stCondLst>
                                            <p:cond delay="0"/>
                                          </p:stCondLst>
                                        </p:cTn>
                                        <p:tgtEl>
                                          <p:spTgt spid="134"/>
                                        </p:tgtEl>
                                        <p:attrNameLst>
                                          <p:attrName>style.visibility</p:attrName>
                                        </p:attrNameLst>
                                      </p:cBhvr>
                                      <p:to>
                                        <p:strVal val="visible"/>
                                      </p:to>
                                    </p:set>
                                    <p:animEffect transition="in" filter="fade">
                                      <p:cBhvr>
                                        <p:cTn id="326" dur="500"/>
                                        <p:tgtEl>
                                          <p:spTgt spid="134"/>
                                        </p:tgtEl>
                                      </p:cBhvr>
                                    </p:animEffect>
                                  </p:childTnLst>
                                </p:cTn>
                              </p:par>
                              <p:par>
                                <p:cTn id="327" presetID="10" presetClass="entr" presetSubtype="0" fill="hold" nodeType="withEffect">
                                  <p:stCondLst>
                                    <p:cond delay="0"/>
                                  </p:stCondLst>
                                  <p:childTnLst>
                                    <p:set>
                                      <p:cBhvr>
                                        <p:cTn id="328" dur="1" fill="hold">
                                          <p:stCondLst>
                                            <p:cond delay="0"/>
                                          </p:stCondLst>
                                        </p:cTn>
                                        <p:tgtEl>
                                          <p:spTgt spid="135"/>
                                        </p:tgtEl>
                                        <p:attrNameLst>
                                          <p:attrName>style.visibility</p:attrName>
                                        </p:attrNameLst>
                                      </p:cBhvr>
                                      <p:to>
                                        <p:strVal val="visible"/>
                                      </p:to>
                                    </p:set>
                                    <p:animEffect transition="in" filter="fade">
                                      <p:cBhvr>
                                        <p:cTn id="329" dur="500"/>
                                        <p:tgtEl>
                                          <p:spTgt spid="135"/>
                                        </p:tgtEl>
                                      </p:cBhvr>
                                    </p:animEffect>
                                  </p:childTnLst>
                                </p:cTn>
                              </p:par>
                              <p:par>
                                <p:cTn id="330" presetID="10" presetClass="entr" presetSubtype="0" fill="hold" nodeType="withEffect">
                                  <p:stCondLst>
                                    <p:cond delay="0"/>
                                  </p:stCondLst>
                                  <p:childTnLst>
                                    <p:set>
                                      <p:cBhvr>
                                        <p:cTn id="331" dur="1" fill="hold">
                                          <p:stCondLst>
                                            <p:cond delay="0"/>
                                          </p:stCondLst>
                                        </p:cTn>
                                        <p:tgtEl>
                                          <p:spTgt spid="136"/>
                                        </p:tgtEl>
                                        <p:attrNameLst>
                                          <p:attrName>style.visibility</p:attrName>
                                        </p:attrNameLst>
                                      </p:cBhvr>
                                      <p:to>
                                        <p:strVal val="visible"/>
                                      </p:to>
                                    </p:set>
                                    <p:animEffect transition="in" filter="fade">
                                      <p:cBhvr>
                                        <p:cTn id="332" dur="500"/>
                                        <p:tgtEl>
                                          <p:spTgt spid="136"/>
                                        </p:tgtEl>
                                      </p:cBhvr>
                                    </p:animEffect>
                                  </p:childTnLst>
                                </p:cTn>
                              </p:par>
                              <p:par>
                                <p:cTn id="333" presetID="10" presetClass="entr" presetSubtype="0" fill="hold" nodeType="withEffect">
                                  <p:stCondLst>
                                    <p:cond delay="0"/>
                                  </p:stCondLst>
                                  <p:childTnLst>
                                    <p:set>
                                      <p:cBhvr>
                                        <p:cTn id="334" dur="1" fill="hold">
                                          <p:stCondLst>
                                            <p:cond delay="0"/>
                                          </p:stCondLst>
                                        </p:cTn>
                                        <p:tgtEl>
                                          <p:spTgt spid="137"/>
                                        </p:tgtEl>
                                        <p:attrNameLst>
                                          <p:attrName>style.visibility</p:attrName>
                                        </p:attrNameLst>
                                      </p:cBhvr>
                                      <p:to>
                                        <p:strVal val="visible"/>
                                      </p:to>
                                    </p:set>
                                    <p:animEffect transition="in" filter="fade">
                                      <p:cBhvr>
                                        <p:cTn id="335" dur="500"/>
                                        <p:tgtEl>
                                          <p:spTgt spid="137"/>
                                        </p:tgtEl>
                                      </p:cBhvr>
                                    </p:animEffect>
                                  </p:childTnLst>
                                </p:cTn>
                              </p:par>
                              <p:par>
                                <p:cTn id="336" presetID="10" presetClass="entr" presetSubtype="0" fill="hold" nodeType="withEffect">
                                  <p:stCondLst>
                                    <p:cond delay="0"/>
                                  </p:stCondLst>
                                  <p:childTnLst>
                                    <p:set>
                                      <p:cBhvr>
                                        <p:cTn id="337" dur="1" fill="hold">
                                          <p:stCondLst>
                                            <p:cond delay="0"/>
                                          </p:stCondLst>
                                        </p:cTn>
                                        <p:tgtEl>
                                          <p:spTgt spid="142"/>
                                        </p:tgtEl>
                                        <p:attrNameLst>
                                          <p:attrName>style.visibility</p:attrName>
                                        </p:attrNameLst>
                                      </p:cBhvr>
                                      <p:to>
                                        <p:strVal val="visible"/>
                                      </p:to>
                                    </p:set>
                                    <p:animEffect transition="in" filter="fade">
                                      <p:cBhvr>
                                        <p:cTn id="338" dur="500"/>
                                        <p:tgtEl>
                                          <p:spTgt spid="142"/>
                                        </p:tgtEl>
                                      </p:cBhvr>
                                    </p:animEffect>
                                  </p:childTnLst>
                                </p:cTn>
                              </p:par>
                              <p:par>
                                <p:cTn id="339" presetID="10" presetClass="entr" presetSubtype="0" fill="hold" nodeType="withEffect">
                                  <p:stCondLst>
                                    <p:cond delay="0"/>
                                  </p:stCondLst>
                                  <p:childTnLst>
                                    <p:set>
                                      <p:cBhvr>
                                        <p:cTn id="340" dur="1" fill="hold">
                                          <p:stCondLst>
                                            <p:cond delay="0"/>
                                          </p:stCondLst>
                                        </p:cTn>
                                        <p:tgtEl>
                                          <p:spTgt spid="145"/>
                                        </p:tgtEl>
                                        <p:attrNameLst>
                                          <p:attrName>style.visibility</p:attrName>
                                        </p:attrNameLst>
                                      </p:cBhvr>
                                      <p:to>
                                        <p:strVal val="visible"/>
                                      </p:to>
                                    </p:set>
                                    <p:animEffect transition="in" filter="fade">
                                      <p:cBhvr>
                                        <p:cTn id="341" dur="500"/>
                                        <p:tgtEl>
                                          <p:spTgt spid="145"/>
                                        </p:tgtEl>
                                      </p:cBhvr>
                                    </p:animEffect>
                                  </p:childTnLst>
                                </p:cTn>
                              </p:par>
                              <p:par>
                                <p:cTn id="342" presetID="10" presetClass="entr" presetSubtype="0" fill="hold" grpId="0" nodeType="withEffect">
                                  <p:stCondLst>
                                    <p:cond delay="0"/>
                                  </p:stCondLst>
                                  <p:childTnLst>
                                    <p:set>
                                      <p:cBhvr>
                                        <p:cTn id="343" dur="1" fill="hold">
                                          <p:stCondLst>
                                            <p:cond delay="0"/>
                                          </p:stCondLst>
                                        </p:cTn>
                                        <p:tgtEl>
                                          <p:spTgt spid="117"/>
                                        </p:tgtEl>
                                        <p:attrNameLst>
                                          <p:attrName>style.visibility</p:attrName>
                                        </p:attrNameLst>
                                      </p:cBhvr>
                                      <p:to>
                                        <p:strVal val="visible"/>
                                      </p:to>
                                    </p:set>
                                    <p:animEffect transition="in" filter="fade">
                                      <p:cBhvr>
                                        <p:cTn id="344" dur="500"/>
                                        <p:tgtEl>
                                          <p:spTgt spid="117"/>
                                        </p:tgtEl>
                                      </p:cBhvr>
                                    </p:animEffect>
                                  </p:childTnLst>
                                </p:cTn>
                              </p:par>
                              <p:par>
                                <p:cTn id="345" presetID="10" presetClass="entr" presetSubtype="0" fill="hold" nodeType="withEffect">
                                  <p:stCondLst>
                                    <p:cond delay="0"/>
                                  </p:stCondLst>
                                  <p:childTnLst>
                                    <p:set>
                                      <p:cBhvr>
                                        <p:cTn id="346" dur="1" fill="hold">
                                          <p:stCondLst>
                                            <p:cond delay="0"/>
                                          </p:stCondLst>
                                        </p:cTn>
                                        <p:tgtEl>
                                          <p:spTgt spid="128"/>
                                        </p:tgtEl>
                                        <p:attrNameLst>
                                          <p:attrName>style.visibility</p:attrName>
                                        </p:attrNameLst>
                                      </p:cBhvr>
                                      <p:to>
                                        <p:strVal val="visible"/>
                                      </p:to>
                                    </p:set>
                                    <p:animEffect transition="in" filter="fade">
                                      <p:cBhvr>
                                        <p:cTn id="347" dur="500"/>
                                        <p:tgtEl>
                                          <p:spTgt spid="128"/>
                                        </p:tgtEl>
                                      </p:cBhvr>
                                    </p:animEffect>
                                  </p:childTnLst>
                                </p:cTn>
                              </p:par>
                            </p:childTnLst>
                          </p:cTn>
                        </p:par>
                      </p:childTnLst>
                    </p:cTn>
                  </p:par>
                  <p:par>
                    <p:cTn id="348" fill="hold">
                      <p:stCondLst>
                        <p:cond delay="indefinite"/>
                      </p:stCondLst>
                      <p:childTnLst>
                        <p:par>
                          <p:cTn id="349" fill="hold">
                            <p:stCondLst>
                              <p:cond delay="0"/>
                            </p:stCondLst>
                            <p:childTnLst>
                              <p:par>
                                <p:cTn id="350" presetID="10" presetClass="entr" presetSubtype="0" fill="hold" grpId="0" nodeType="clickEffect">
                                  <p:stCondLst>
                                    <p:cond delay="0"/>
                                  </p:stCondLst>
                                  <p:childTnLst>
                                    <p:set>
                                      <p:cBhvr>
                                        <p:cTn id="351" dur="1" fill="hold">
                                          <p:stCondLst>
                                            <p:cond delay="0"/>
                                          </p:stCondLst>
                                        </p:cTn>
                                        <p:tgtEl>
                                          <p:spTgt spid="22"/>
                                        </p:tgtEl>
                                        <p:attrNameLst>
                                          <p:attrName>style.visibility</p:attrName>
                                        </p:attrNameLst>
                                      </p:cBhvr>
                                      <p:to>
                                        <p:strVal val="visible"/>
                                      </p:to>
                                    </p:set>
                                    <p:animEffect transition="in" filter="fade">
                                      <p:cBhvr>
                                        <p:cTn id="352" dur="500"/>
                                        <p:tgtEl>
                                          <p:spTgt spid="22"/>
                                        </p:tgtEl>
                                      </p:cBhvr>
                                    </p:animEffect>
                                  </p:childTnLst>
                                </p:cTn>
                              </p:par>
                              <p:par>
                                <p:cTn id="353" presetID="10" presetClass="entr" presetSubtype="0" fill="hold" nodeType="withEffect">
                                  <p:stCondLst>
                                    <p:cond delay="0"/>
                                  </p:stCondLst>
                                  <p:childTnLst>
                                    <p:set>
                                      <p:cBhvr>
                                        <p:cTn id="354" dur="1" fill="hold">
                                          <p:stCondLst>
                                            <p:cond delay="0"/>
                                          </p:stCondLst>
                                        </p:cTn>
                                        <p:tgtEl>
                                          <p:spTgt spid="2"/>
                                        </p:tgtEl>
                                        <p:attrNameLst>
                                          <p:attrName>style.visibility</p:attrName>
                                        </p:attrNameLst>
                                      </p:cBhvr>
                                      <p:to>
                                        <p:strVal val="visible"/>
                                      </p:to>
                                    </p:set>
                                    <p:animEffect transition="in" filter="fade">
                                      <p:cBhvr>
                                        <p:cTn id="355" dur="500"/>
                                        <p:tgtEl>
                                          <p:spTgt spid="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39"/>
                                        </p:tgtEl>
                                        <p:attrNameLst>
                                          <p:attrName>style.visibility</p:attrName>
                                        </p:attrNameLst>
                                      </p:cBhvr>
                                      <p:to>
                                        <p:strVal val="visible"/>
                                      </p:to>
                                    </p:set>
                                    <p:animEffect transition="in" filter="fade">
                                      <p:cBhvr>
                                        <p:cTn id="358" dur="500"/>
                                        <p:tgtEl>
                                          <p:spTgt spid="39"/>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41"/>
                                        </p:tgtEl>
                                        <p:attrNameLst>
                                          <p:attrName>style.visibility</p:attrName>
                                        </p:attrNameLst>
                                      </p:cBhvr>
                                      <p:to>
                                        <p:strVal val="visible"/>
                                      </p:to>
                                    </p:set>
                                    <p:animEffect transition="in" filter="fade">
                                      <p:cBhvr>
                                        <p:cTn id="361" dur="500"/>
                                        <p:tgtEl>
                                          <p:spTgt spid="41"/>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46"/>
                                        </p:tgtEl>
                                        <p:attrNameLst>
                                          <p:attrName>style.visibility</p:attrName>
                                        </p:attrNameLst>
                                      </p:cBhvr>
                                      <p:to>
                                        <p:strVal val="visible"/>
                                      </p:to>
                                    </p:set>
                                    <p:animEffect transition="in" filter="fade">
                                      <p:cBhvr>
                                        <p:cTn id="364" dur="500"/>
                                        <p:tgtEl>
                                          <p:spTgt spid="46"/>
                                        </p:tgtEl>
                                      </p:cBhvr>
                                    </p:animEffect>
                                  </p:childTnLst>
                                </p:cTn>
                              </p:par>
                              <p:par>
                                <p:cTn id="365" presetID="10" presetClass="entr" presetSubtype="0" fill="hold" nodeType="withEffect">
                                  <p:stCondLst>
                                    <p:cond delay="0"/>
                                  </p:stCondLst>
                                  <p:childTnLst>
                                    <p:set>
                                      <p:cBhvr>
                                        <p:cTn id="366" dur="1" fill="hold">
                                          <p:stCondLst>
                                            <p:cond delay="0"/>
                                          </p:stCondLst>
                                        </p:cTn>
                                        <p:tgtEl>
                                          <p:spTgt spid="7"/>
                                        </p:tgtEl>
                                        <p:attrNameLst>
                                          <p:attrName>style.visibility</p:attrName>
                                        </p:attrNameLst>
                                      </p:cBhvr>
                                      <p:to>
                                        <p:strVal val="visible"/>
                                      </p:to>
                                    </p:set>
                                    <p:animEffect transition="in" filter="fade">
                                      <p:cBhvr>
                                        <p:cTn id="367" dur="500"/>
                                        <p:tgtEl>
                                          <p:spTgt spid="7"/>
                                        </p:tgtEl>
                                      </p:cBhvr>
                                    </p:animEffect>
                                  </p:childTnLst>
                                </p:cTn>
                              </p:par>
                              <p:par>
                                <p:cTn id="368" presetID="10" presetClass="entr" presetSubtype="0" fill="hold" nodeType="withEffect">
                                  <p:stCondLst>
                                    <p:cond delay="0"/>
                                  </p:stCondLst>
                                  <p:childTnLst>
                                    <p:set>
                                      <p:cBhvr>
                                        <p:cTn id="369" dur="1" fill="hold">
                                          <p:stCondLst>
                                            <p:cond delay="0"/>
                                          </p:stCondLst>
                                        </p:cTn>
                                        <p:tgtEl>
                                          <p:spTgt spid="13"/>
                                        </p:tgtEl>
                                        <p:attrNameLst>
                                          <p:attrName>style.visibility</p:attrName>
                                        </p:attrNameLst>
                                      </p:cBhvr>
                                      <p:to>
                                        <p:strVal val="visible"/>
                                      </p:to>
                                    </p:set>
                                    <p:animEffect transition="in" filter="fade">
                                      <p:cBhvr>
                                        <p:cTn id="370" dur="500"/>
                                        <p:tgtEl>
                                          <p:spTgt spid="13"/>
                                        </p:tgtEl>
                                      </p:cBhvr>
                                    </p:animEffect>
                                  </p:childTnLst>
                                </p:cTn>
                              </p:par>
                              <p:par>
                                <p:cTn id="371" presetID="10" presetClass="entr" presetSubtype="0" fill="hold" nodeType="withEffect">
                                  <p:stCondLst>
                                    <p:cond delay="0"/>
                                  </p:stCondLst>
                                  <p:childTnLst>
                                    <p:set>
                                      <p:cBhvr>
                                        <p:cTn id="372" dur="1" fill="hold">
                                          <p:stCondLst>
                                            <p:cond delay="0"/>
                                          </p:stCondLst>
                                        </p:cTn>
                                        <p:tgtEl>
                                          <p:spTgt spid="30"/>
                                        </p:tgtEl>
                                        <p:attrNameLst>
                                          <p:attrName>style.visibility</p:attrName>
                                        </p:attrNameLst>
                                      </p:cBhvr>
                                      <p:to>
                                        <p:strVal val="visible"/>
                                      </p:to>
                                    </p:set>
                                    <p:animEffect transition="in" filter="fade">
                                      <p:cBhvr>
                                        <p:cTn id="373" dur="500"/>
                                        <p:tgtEl>
                                          <p:spTgt spid="30"/>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9"/>
                                        </p:tgtEl>
                                        <p:attrNameLst>
                                          <p:attrName>style.visibility</p:attrName>
                                        </p:attrNameLst>
                                      </p:cBhvr>
                                      <p:to>
                                        <p:strVal val="visible"/>
                                      </p:to>
                                    </p:set>
                                    <p:animEffect transition="in" filter="fade">
                                      <p:cBhvr>
                                        <p:cTn id="376" dur="500"/>
                                        <p:tgtEl>
                                          <p:spTgt spid="12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16"/>
                                        </p:tgtEl>
                                        <p:attrNameLst>
                                          <p:attrName>style.visibility</p:attrName>
                                        </p:attrNameLst>
                                      </p:cBhvr>
                                      <p:to>
                                        <p:strVal val="visible"/>
                                      </p:to>
                                    </p:set>
                                    <p:animEffect transition="in" filter="fade">
                                      <p:cBhvr>
                                        <p:cTn id="379" dur="500"/>
                                        <p:tgtEl>
                                          <p:spTgt spid="116"/>
                                        </p:tgtEl>
                                      </p:cBhvr>
                                    </p:animEffect>
                                  </p:childTnLst>
                                </p:cTn>
                              </p:par>
                              <p:par>
                                <p:cTn id="380" presetID="10" presetClass="entr" presetSubtype="0" fill="hold" nodeType="withEffect">
                                  <p:stCondLst>
                                    <p:cond delay="0"/>
                                  </p:stCondLst>
                                  <p:childTnLst>
                                    <p:set>
                                      <p:cBhvr>
                                        <p:cTn id="381" dur="1" fill="hold">
                                          <p:stCondLst>
                                            <p:cond delay="0"/>
                                          </p:stCondLst>
                                        </p:cTn>
                                        <p:tgtEl>
                                          <p:spTgt spid="126"/>
                                        </p:tgtEl>
                                        <p:attrNameLst>
                                          <p:attrName>style.visibility</p:attrName>
                                        </p:attrNameLst>
                                      </p:cBhvr>
                                      <p:to>
                                        <p:strVal val="visible"/>
                                      </p:to>
                                    </p:set>
                                    <p:animEffect transition="in" filter="fade">
                                      <p:cBhvr>
                                        <p:cTn id="38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22" grpId="0" animBg="1"/>
      <p:bldP spid="23" grpId="0"/>
      <p:bldP spid="24" grpId="0" animBg="1"/>
      <p:bldP spid="26" grpId="0" animBg="1"/>
      <p:bldP spid="28" grpId="0" animBg="1"/>
      <p:bldP spid="67" grpId="0" animBg="1"/>
      <p:bldP spid="38" grpId="0" animBg="1"/>
      <p:bldP spid="39" grpId="0" animBg="1"/>
      <p:bldP spid="41" grpId="0" animBg="1"/>
      <p:bldP spid="46" grpId="0" animBg="1"/>
      <p:bldP spid="49" grpId="0" animBg="1"/>
      <p:bldP spid="51" grpId="0" animBg="1"/>
      <p:bldP spid="53" grpId="0" animBg="1"/>
      <p:bldP spid="116" grpId="0" animBg="1"/>
      <p:bldP spid="117" grpId="0" animBg="1"/>
      <p:bldP spid="118" grpId="0" animBg="1"/>
      <p:bldP spid="129" grpId="0"/>
      <p:bldP spid="130" grpId="0"/>
      <p:bldP spid="131" grpId="0"/>
      <p:bldP spid="1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ounded Rectangle 178"/>
          <p:cNvSpPr/>
          <p:nvPr/>
        </p:nvSpPr>
        <p:spPr>
          <a:xfrm>
            <a:off x="3810000" y="2286000"/>
            <a:ext cx="1600200" cy="8382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57200" y="762000"/>
            <a:ext cx="25908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990600" y="3962400"/>
            <a:ext cx="2209800" cy="276999"/>
          </a:xfrm>
          <a:prstGeom prst="rect">
            <a:avLst/>
          </a:prstGeom>
          <a:noFill/>
        </p:spPr>
        <p:txBody>
          <a:bodyPr wrap="square" rtlCol="0">
            <a:spAutoFit/>
          </a:bodyPr>
          <a:lstStyle/>
          <a:p>
            <a:endParaRPr lang="en-US" sz="1200" b="1" dirty="0" smtClean="0"/>
          </a:p>
        </p:txBody>
      </p:sp>
      <p:sp>
        <p:nvSpPr>
          <p:cNvPr id="24" name="Rounded Rectangle 23"/>
          <p:cNvSpPr/>
          <p:nvPr/>
        </p:nvSpPr>
        <p:spPr>
          <a:xfrm>
            <a:off x="5715000" y="2971800"/>
            <a:ext cx="2590800" cy="1371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838200" y="3733800"/>
            <a:ext cx="2590800" cy="1295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667000" y="5181600"/>
            <a:ext cx="838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4" name="Picture 22" descr="C:\Users\Omid\Desktop\good images\bonsai-icon.png"/>
          <p:cNvPicPr>
            <a:picLocks noChangeAspect="1" noChangeArrowheads="1"/>
          </p:cNvPicPr>
          <p:nvPr/>
        </p:nvPicPr>
        <p:blipFill>
          <a:blip r:embed="rId2" cstate="print"/>
          <a:srcRect/>
          <a:stretch>
            <a:fillRect/>
          </a:stretch>
        </p:blipFill>
        <p:spPr bwMode="auto">
          <a:xfrm>
            <a:off x="2819400" y="4800600"/>
            <a:ext cx="685800" cy="685800"/>
          </a:xfrm>
          <a:prstGeom prst="rect">
            <a:avLst/>
          </a:prstGeom>
          <a:noFill/>
        </p:spPr>
      </p:pic>
      <p:sp>
        <p:nvSpPr>
          <p:cNvPr id="67" name="Rounded Rectangle 66"/>
          <p:cNvSpPr/>
          <p:nvPr/>
        </p:nvSpPr>
        <p:spPr>
          <a:xfrm>
            <a:off x="609600" y="51816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9" name="Picture 27" descr="C:\Users\Omid\Desktop\good images\Pre-Mail-icon.png"/>
          <p:cNvPicPr>
            <a:picLocks noChangeAspect="1" noChangeArrowheads="1"/>
          </p:cNvPicPr>
          <p:nvPr/>
        </p:nvPicPr>
        <p:blipFill>
          <a:blip r:embed="rId3" cstate="print"/>
          <a:srcRect/>
          <a:stretch>
            <a:fillRect/>
          </a:stretch>
        </p:blipFill>
        <p:spPr bwMode="auto">
          <a:xfrm rot="19365665">
            <a:off x="718772" y="4909773"/>
            <a:ext cx="544152" cy="544152"/>
          </a:xfrm>
          <a:prstGeom prst="rect">
            <a:avLst/>
          </a:prstGeom>
          <a:noFill/>
        </p:spPr>
      </p:pic>
      <p:pic>
        <p:nvPicPr>
          <p:cNvPr id="2" name="Picture 1"/>
          <p:cNvPicPr>
            <a:picLocks noChangeAspect="1"/>
          </p:cNvPicPr>
          <p:nvPr/>
        </p:nvPicPr>
        <p:blipFill>
          <a:blip r:embed="rId4"/>
          <a:stretch>
            <a:fillRect/>
          </a:stretch>
        </p:blipFill>
        <p:spPr>
          <a:xfrm>
            <a:off x="1371600" y="228600"/>
            <a:ext cx="889000" cy="889000"/>
          </a:xfrm>
          <a:prstGeom prst="rect">
            <a:avLst/>
          </a:prstGeom>
        </p:spPr>
      </p:pic>
      <p:pic>
        <p:nvPicPr>
          <p:cNvPr id="3" name="Picture 2"/>
          <p:cNvPicPr>
            <a:picLocks noChangeAspect="1"/>
          </p:cNvPicPr>
          <p:nvPr/>
        </p:nvPicPr>
        <p:blipFill>
          <a:blip r:embed="rId5"/>
          <a:stretch>
            <a:fillRect/>
          </a:stretch>
        </p:blipFill>
        <p:spPr>
          <a:xfrm>
            <a:off x="1676400" y="3149600"/>
            <a:ext cx="965200" cy="965200"/>
          </a:xfrm>
          <a:prstGeom prst="rect">
            <a:avLst/>
          </a:prstGeom>
        </p:spPr>
      </p:pic>
      <p:sp>
        <p:nvSpPr>
          <p:cNvPr id="38" name="Rounded Rectangle 37"/>
          <p:cNvSpPr/>
          <p:nvPr/>
        </p:nvSpPr>
        <p:spPr>
          <a:xfrm>
            <a:off x="1524000" y="51816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30" name="Picture 38" descr="C:\Users\Omid\Desktop\good images\Hardware-Headphones-icon.png"/>
          <p:cNvPicPr>
            <a:picLocks noChangeAspect="1" noChangeArrowheads="1"/>
          </p:cNvPicPr>
          <p:nvPr/>
        </p:nvPicPr>
        <p:blipFill>
          <a:blip r:embed="rId6" cstate="print"/>
          <a:srcRect/>
          <a:stretch>
            <a:fillRect/>
          </a:stretch>
        </p:blipFill>
        <p:spPr bwMode="auto">
          <a:xfrm>
            <a:off x="1676400" y="4876800"/>
            <a:ext cx="609600" cy="609600"/>
          </a:xfrm>
          <a:prstGeom prst="rect">
            <a:avLst/>
          </a:prstGeom>
          <a:noFill/>
        </p:spPr>
      </p:pic>
      <p:sp>
        <p:nvSpPr>
          <p:cNvPr id="39" name="Rounded Rectangle 38"/>
          <p:cNvSpPr/>
          <p:nvPr/>
        </p:nvSpPr>
        <p:spPr>
          <a:xfrm>
            <a:off x="22860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6858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1447800" y="2057400"/>
            <a:ext cx="6858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7"/>
          <a:stretch>
            <a:fillRect/>
          </a:stretch>
        </p:blipFill>
        <p:spPr>
          <a:xfrm>
            <a:off x="2362200" y="1828800"/>
            <a:ext cx="508000" cy="508000"/>
          </a:xfrm>
          <a:prstGeom prst="rect">
            <a:avLst/>
          </a:prstGeom>
        </p:spPr>
      </p:pic>
      <p:pic>
        <p:nvPicPr>
          <p:cNvPr id="13" name="Picture 12"/>
          <p:cNvPicPr>
            <a:picLocks noChangeAspect="1"/>
          </p:cNvPicPr>
          <p:nvPr/>
        </p:nvPicPr>
        <p:blipFill>
          <a:blip r:embed="rId8"/>
          <a:stretch>
            <a:fillRect/>
          </a:stretch>
        </p:blipFill>
        <p:spPr>
          <a:xfrm>
            <a:off x="1524000" y="1828800"/>
            <a:ext cx="508000" cy="508000"/>
          </a:xfrm>
          <a:prstGeom prst="rect">
            <a:avLst/>
          </a:prstGeom>
        </p:spPr>
      </p:pic>
      <p:sp>
        <p:nvSpPr>
          <p:cNvPr id="49" name="Rounded Rectangle 48"/>
          <p:cNvSpPr/>
          <p:nvPr/>
        </p:nvSpPr>
        <p:spPr>
          <a:xfrm>
            <a:off x="7620000" y="4191000"/>
            <a:ext cx="1219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5562600" y="41910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6477000" y="41910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9"/>
          <a:stretch>
            <a:fillRect/>
          </a:stretch>
        </p:blipFill>
        <p:spPr>
          <a:xfrm>
            <a:off x="6705600" y="3886200"/>
            <a:ext cx="467906" cy="544390"/>
          </a:xfrm>
          <a:prstGeom prst="rect">
            <a:avLst/>
          </a:prstGeom>
        </p:spPr>
      </p:pic>
      <p:pic>
        <p:nvPicPr>
          <p:cNvPr id="15" name="Picture 14"/>
          <p:cNvPicPr>
            <a:picLocks noChangeAspect="1"/>
          </p:cNvPicPr>
          <p:nvPr/>
        </p:nvPicPr>
        <p:blipFill>
          <a:blip r:embed="rId10"/>
          <a:stretch>
            <a:fillRect/>
          </a:stretch>
        </p:blipFill>
        <p:spPr>
          <a:xfrm>
            <a:off x="7848600" y="3962400"/>
            <a:ext cx="762000" cy="295512"/>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11"/>
          <a:stretch>
            <a:fillRect/>
          </a:stretch>
        </p:blipFill>
        <p:spPr>
          <a:xfrm>
            <a:off x="6629400" y="2590800"/>
            <a:ext cx="932533" cy="698500"/>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2"/>
          <a:stretch>
            <a:fillRect/>
          </a:stretch>
        </p:blipFill>
        <p:spPr>
          <a:xfrm>
            <a:off x="5638800" y="3810000"/>
            <a:ext cx="812800" cy="812800"/>
          </a:xfrm>
          <a:prstGeom prst="rect">
            <a:avLst/>
          </a:prstGeom>
        </p:spPr>
      </p:pic>
      <p:pic>
        <p:nvPicPr>
          <p:cNvPr id="66" name="Picture 65"/>
          <p:cNvPicPr>
            <a:picLocks noChangeAspect="1"/>
          </p:cNvPicPr>
          <p:nvPr/>
        </p:nvPicPr>
        <p:blipFill>
          <a:blip r:embed="rId13">
            <a:duotone>
              <a:prstClr val="black"/>
              <a:schemeClr val="accent1">
                <a:tint val="45000"/>
                <a:satMod val="400000"/>
              </a:schemeClr>
            </a:duotone>
          </a:blip>
          <a:stretch>
            <a:fillRect/>
          </a:stretch>
        </p:blipFill>
        <p:spPr>
          <a:xfrm>
            <a:off x="5638800" y="4800600"/>
            <a:ext cx="482600" cy="482600"/>
          </a:xfrm>
          <a:prstGeom prst="rect">
            <a:avLst/>
          </a:prstGeom>
        </p:spPr>
      </p:pic>
      <p:pic>
        <p:nvPicPr>
          <p:cNvPr id="78" name="Picture 77"/>
          <p:cNvPicPr>
            <a:picLocks noChangeAspect="1"/>
          </p:cNvPicPr>
          <p:nvPr/>
        </p:nvPicPr>
        <p:blipFill>
          <a:blip r:embed="rId13">
            <a:duotone>
              <a:prstClr val="black"/>
              <a:schemeClr val="accent2">
                <a:tint val="45000"/>
                <a:satMod val="400000"/>
              </a:schemeClr>
            </a:duotone>
          </a:blip>
          <a:stretch>
            <a:fillRect/>
          </a:stretch>
        </p:blipFill>
        <p:spPr>
          <a:xfrm>
            <a:off x="8305800" y="4724400"/>
            <a:ext cx="482600" cy="482600"/>
          </a:xfrm>
          <a:prstGeom prst="rect">
            <a:avLst/>
          </a:prstGeom>
        </p:spPr>
      </p:pic>
      <p:pic>
        <p:nvPicPr>
          <p:cNvPr id="79" name="Picture 78"/>
          <p:cNvPicPr>
            <a:picLocks noChangeAspect="1"/>
          </p:cNvPicPr>
          <p:nvPr/>
        </p:nvPicPr>
        <p:blipFill>
          <a:blip r:embed="rId13">
            <a:duotone>
              <a:prstClr val="black"/>
              <a:schemeClr val="accent2">
                <a:tint val="45000"/>
                <a:satMod val="400000"/>
              </a:schemeClr>
            </a:duotone>
          </a:blip>
          <a:stretch>
            <a:fillRect/>
          </a:stretch>
        </p:blipFill>
        <p:spPr>
          <a:xfrm>
            <a:off x="8458200" y="4876800"/>
            <a:ext cx="482600" cy="482600"/>
          </a:xfrm>
          <a:prstGeom prst="rect">
            <a:avLst/>
          </a:prstGeom>
        </p:spPr>
      </p:pic>
      <p:pic>
        <p:nvPicPr>
          <p:cNvPr id="82" name="Picture 81"/>
          <p:cNvPicPr>
            <a:picLocks noChangeAspect="1"/>
          </p:cNvPicPr>
          <p:nvPr/>
        </p:nvPicPr>
        <p:blipFill>
          <a:blip r:embed="rId13">
            <a:duotone>
              <a:prstClr val="black"/>
              <a:schemeClr val="accent1">
                <a:tint val="45000"/>
                <a:satMod val="400000"/>
              </a:schemeClr>
            </a:duotone>
          </a:blip>
          <a:stretch>
            <a:fillRect/>
          </a:stretch>
        </p:blipFill>
        <p:spPr>
          <a:xfrm>
            <a:off x="8229600" y="5029200"/>
            <a:ext cx="482600" cy="482600"/>
          </a:xfrm>
          <a:prstGeom prst="rect">
            <a:avLst/>
          </a:prstGeom>
        </p:spPr>
      </p:pic>
      <p:pic>
        <p:nvPicPr>
          <p:cNvPr id="90" name="Picture 89"/>
          <p:cNvPicPr>
            <a:picLocks noChangeAspect="1"/>
          </p:cNvPicPr>
          <p:nvPr/>
        </p:nvPicPr>
        <p:blipFill>
          <a:blip r:embed="rId13">
            <a:duotone>
              <a:prstClr val="black"/>
              <a:schemeClr val="accent3">
                <a:tint val="45000"/>
                <a:satMod val="400000"/>
              </a:schemeClr>
            </a:duotone>
          </a:blip>
          <a:stretch>
            <a:fillRect/>
          </a:stretch>
        </p:blipFill>
        <p:spPr>
          <a:xfrm>
            <a:off x="6705600" y="5257800"/>
            <a:ext cx="482600" cy="482600"/>
          </a:xfrm>
          <a:prstGeom prst="rect">
            <a:avLst/>
          </a:prstGeom>
        </p:spPr>
      </p:pic>
      <p:pic>
        <p:nvPicPr>
          <p:cNvPr id="113" name="Picture 112" descr="logo.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115" name="Rectangle 114"/>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116" name="Isosceles Triangle 115"/>
          <p:cNvSpPr/>
          <p:nvPr/>
        </p:nvSpPr>
        <p:spPr>
          <a:xfrm rot="5647863">
            <a:off x="2936123" y="-148456"/>
            <a:ext cx="808464" cy="2667000"/>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Isosceles Triangle 116"/>
          <p:cNvSpPr/>
          <p:nvPr/>
        </p:nvSpPr>
        <p:spPr>
          <a:xfrm rot="2004616">
            <a:off x="3234299" y="917023"/>
            <a:ext cx="808464" cy="3584372"/>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Isosceles Triangle 117"/>
          <p:cNvSpPr/>
          <p:nvPr/>
        </p:nvSpPr>
        <p:spPr>
          <a:xfrm rot="19048116">
            <a:off x="4895255" y="912815"/>
            <a:ext cx="1319256" cy="2822504"/>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0" name="Picture 119"/>
          <p:cNvPicPr>
            <a:picLocks noChangeAspect="1"/>
          </p:cNvPicPr>
          <p:nvPr/>
        </p:nvPicPr>
        <p:blipFill>
          <a:blip r:embed="rId13">
            <a:duotone>
              <a:prstClr val="black"/>
              <a:schemeClr val="accent1">
                <a:tint val="45000"/>
                <a:satMod val="400000"/>
              </a:schemeClr>
            </a:duotone>
          </a:blip>
          <a:stretch>
            <a:fillRect/>
          </a:stretch>
        </p:blipFill>
        <p:spPr>
          <a:xfrm>
            <a:off x="2895600" y="5715000"/>
            <a:ext cx="482600" cy="482600"/>
          </a:xfrm>
          <a:prstGeom prst="rect">
            <a:avLst/>
          </a:prstGeom>
        </p:spPr>
      </p:pic>
      <p:pic>
        <p:nvPicPr>
          <p:cNvPr id="122" name="Picture 121"/>
          <p:cNvPicPr>
            <a:picLocks noChangeAspect="1"/>
          </p:cNvPicPr>
          <p:nvPr/>
        </p:nvPicPr>
        <p:blipFill>
          <a:blip r:embed="rId13">
            <a:duotone>
              <a:prstClr val="black"/>
              <a:schemeClr val="accent1">
                <a:tint val="45000"/>
                <a:satMod val="400000"/>
              </a:schemeClr>
            </a:duotone>
          </a:blip>
          <a:stretch>
            <a:fillRect/>
          </a:stretch>
        </p:blipFill>
        <p:spPr>
          <a:xfrm>
            <a:off x="762000" y="2514600"/>
            <a:ext cx="482600" cy="482600"/>
          </a:xfrm>
          <a:prstGeom prst="rect">
            <a:avLst/>
          </a:prstGeom>
        </p:spPr>
      </p:pic>
      <p:pic>
        <p:nvPicPr>
          <p:cNvPr id="30" name="Picture 29"/>
          <p:cNvPicPr>
            <a:picLocks noChangeAspect="1"/>
          </p:cNvPicPr>
          <p:nvPr/>
        </p:nvPicPr>
        <p:blipFill>
          <a:blip r:embed="rId15"/>
          <a:stretch>
            <a:fillRect/>
          </a:stretch>
        </p:blipFill>
        <p:spPr>
          <a:xfrm rot="1560559">
            <a:off x="772188" y="1816020"/>
            <a:ext cx="512327" cy="512327"/>
          </a:xfrm>
          <a:prstGeom prst="rect">
            <a:avLst/>
          </a:prstGeom>
        </p:spPr>
      </p:pic>
      <p:pic>
        <p:nvPicPr>
          <p:cNvPr id="34" name="Picture 33"/>
          <p:cNvPicPr>
            <a:picLocks noChangeAspect="1"/>
          </p:cNvPicPr>
          <p:nvPr/>
        </p:nvPicPr>
        <p:blipFill>
          <a:blip r:embed="rId13"/>
          <a:stretch>
            <a:fillRect/>
          </a:stretch>
        </p:blipFill>
        <p:spPr>
          <a:xfrm>
            <a:off x="4191000" y="1143000"/>
            <a:ext cx="1066800" cy="1066800"/>
          </a:xfrm>
          <a:prstGeom prst="rect">
            <a:avLst/>
          </a:prstGeom>
        </p:spPr>
      </p:pic>
      <p:sp>
        <p:nvSpPr>
          <p:cNvPr id="31" name="TextBox 30"/>
          <p:cNvSpPr txBox="1"/>
          <p:nvPr/>
        </p:nvSpPr>
        <p:spPr>
          <a:xfrm>
            <a:off x="6324600" y="152400"/>
            <a:ext cx="2438400" cy="1785104"/>
          </a:xfrm>
          <a:prstGeom prst="rect">
            <a:avLst/>
          </a:prstGeom>
          <a:noFill/>
        </p:spPr>
        <p:txBody>
          <a:bodyPr wrap="square" rtlCol="0">
            <a:spAutoFit/>
          </a:bodyPr>
          <a:lstStyle/>
          <a:p>
            <a:r>
              <a:rPr lang="en-US" sz="3000" b="1" dirty="0" smtClean="0">
                <a:solidFill>
                  <a:schemeClr val="bg1"/>
                </a:solidFill>
              </a:rPr>
              <a:t>Individuals</a:t>
            </a:r>
            <a:endParaRPr lang="en-US" dirty="0">
              <a:solidFill>
                <a:schemeClr val="bg1"/>
              </a:solidFill>
            </a:endParaRPr>
          </a:p>
          <a:p>
            <a:r>
              <a:rPr lang="en-US" sz="1600" dirty="0" smtClean="0">
                <a:solidFill>
                  <a:schemeClr val="bg1"/>
                </a:solidFill>
              </a:rPr>
              <a:t>can </a:t>
            </a:r>
            <a:r>
              <a:rPr lang="en-US" sz="1600" dirty="0" smtClean="0">
                <a:solidFill>
                  <a:schemeClr val="bg1"/>
                </a:solidFill>
              </a:rPr>
              <a:t>sort all their information, and quickly search of others based on their current needs, interests, and goals</a:t>
            </a:r>
            <a:endParaRPr lang="en-US" sz="1600" dirty="0">
              <a:solidFill>
                <a:schemeClr val="bg1"/>
              </a:solidFill>
            </a:endParaRPr>
          </a:p>
        </p:txBody>
      </p:sp>
      <p:sp>
        <p:nvSpPr>
          <p:cNvPr id="129" name="TextBox 128"/>
          <p:cNvSpPr txBox="1"/>
          <p:nvPr/>
        </p:nvSpPr>
        <p:spPr>
          <a:xfrm>
            <a:off x="762000" y="1198602"/>
            <a:ext cx="2133600" cy="553998"/>
          </a:xfrm>
          <a:prstGeom prst="rect">
            <a:avLst/>
          </a:prstGeom>
          <a:noFill/>
        </p:spPr>
        <p:txBody>
          <a:bodyPr wrap="square" rtlCol="0">
            <a:spAutoFit/>
          </a:bodyPr>
          <a:lstStyle/>
          <a:p>
            <a:r>
              <a:rPr lang="en-US" sz="1000" dirty="0" smtClean="0"/>
              <a:t>Gender, height, number of children, blood type, creativity, weight, locations lived, broad interests</a:t>
            </a:r>
            <a:endParaRPr lang="en-US" sz="1000" dirty="0"/>
          </a:p>
        </p:txBody>
      </p:sp>
      <p:sp>
        <p:nvSpPr>
          <p:cNvPr id="130" name="TextBox 129"/>
          <p:cNvSpPr txBox="1"/>
          <p:nvPr/>
        </p:nvSpPr>
        <p:spPr>
          <a:xfrm>
            <a:off x="1066800" y="4191000"/>
            <a:ext cx="2133600" cy="707886"/>
          </a:xfrm>
          <a:prstGeom prst="rect">
            <a:avLst/>
          </a:prstGeom>
          <a:noFill/>
        </p:spPr>
        <p:txBody>
          <a:bodyPr wrap="square" rtlCol="0">
            <a:spAutoFit/>
          </a:bodyPr>
          <a:lstStyle/>
          <a:p>
            <a:r>
              <a:rPr lang="en-US" sz="1000" dirty="0" smtClean="0"/>
              <a:t>Do you have a dog, willing to let others borrow gardening tools, would you like to have dinner with neighbors</a:t>
            </a:r>
            <a:endParaRPr lang="en-US" sz="1000" dirty="0"/>
          </a:p>
        </p:txBody>
      </p:sp>
      <p:sp>
        <p:nvSpPr>
          <p:cNvPr id="131" name="TextBox 130"/>
          <p:cNvSpPr txBox="1"/>
          <p:nvPr/>
        </p:nvSpPr>
        <p:spPr>
          <a:xfrm>
            <a:off x="6019800" y="3352800"/>
            <a:ext cx="2133600" cy="400110"/>
          </a:xfrm>
          <a:prstGeom prst="rect">
            <a:avLst/>
          </a:prstGeom>
          <a:noFill/>
        </p:spPr>
        <p:txBody>
          <a:bodyPr wrap="square" rtlCol="0">
            <a:spAutoFit/>
          </a:bodyPr>
          <a:lstStyle/>
          <a:p>
            <a:r>
              <a:rPr lang="en-US" sz="1000" dirty="0" smtClean="0"/>
              <a:t>What course are you in, class classes are you taking, interested in startups</a:t>
            </a:r>
            <a:endParaRPr lang="en-US" sz="1000" dirty="0"/>
          </a:p>
        </p:txBody>
      </p:sp>
      <p:pic>
        <p:nvPicPr>
          <p:cNvPr id="135" name="Picture 134"/>
          <p:cNvPicPr>
            <a:picLocks noChangeAspect="1"/>
          </p:cNvPicPr>
          <p:nvPr/>
        </p:nvPicPr>
        <p:blipFill>
          <a:blip r:embed="rId13">
            <a:duotone>
              <a:prstClr val="black"/>
              <a:schemeClr val="accent1">
                <a:tint val="45000"/>
                <a:satMod val="400000"/>
              </a:schemeClr>
            </a:duotone>
          </a:blip>
          <a:stretch>
            <a:fillRect/>
          </a:stretch>
        </p:blipFill>
        <p:spPr>
          <a:xfrm>
            <a:off x="1600200" y="5715000"/>
            <a:ext cx="482600" cy="482600"/>
          </a:xfrm>
          <a:prstGeom prst="rect">
            <a:avLst/>
          </a:prstGeom>
        </p:spPr>
      </p:pic>
      <p:pic>
        <p:nvPicPr>
          <p:cNvPr id="138" name="Picture 137"/>
          <p:cNvPicPr>
            <a:picLocks noChangeAspect="1"/>
          </p:cNvPicPr>
          <p:nvPr/>
        </p:nvPicPr>
        <p:blipFill>
          <a:blip r:embed="rId13">
            <a:duotone>
              <a:prstClr val="black"/>
              <a:schemeClr val="accent3">
                <a:tint val="45000"/>
                <a:satMod val="400000"/>
              </a:schemeClr>
            </a:duotone>
          </a:blip>
          <a:stretch>
            <a:fillRect/>
          </a:stretch>
        </p:blipFill>
        <p:spPr>
          <a:xfrm>
            <a:off x="5943600" y="4800600"/>
            <a:ext cx="482600" cy="482600"/>
          </a:xfrm>
          <a:prstGeom prst="rect">
            <a:avLst/>
          </a:prstGeom>
        </p:spPr>
      </p:pic>
      <p:pic>
        <p:nvPicPr>
          <p:cNvPr id="143" name="Picture 142"/>
          <p:cNvPicPr>
            <a:picLocks noChangeAspect="1"/>
          </p:cNvPicPr>
          <p:nvPr/>
        </p:nvPicPr>
        <p:blipFill>
          <a:blip r:embed="rId13">
            <a:duotone>
              <a:prstClr val="black"/>
              <a:schemeClr val="accent1">
                <a:tint val="45000"/>
                <a:satMod val="400000"/>
              </a:schemeClr>
            </a:duotone>
          </a:blip>
          <a:stretch>
            <a:fillRect/>
          </a:stretch>
        </p:blipFill>
        <p:spPr>
          <a:xfrm>
            <a:off x="762000" y="5715000"/>
            <a:ext cx="482600" cy="482600"/>
          </a:xfrm>
          <a:prstGeom prst="rect">
            <a:avLst/>
          </a:prstGeom>
        </p:spPr>
      </p:pic>
      <p:pic>
        <p:nvPicPr>
          <p:cNvPr id="154" name="Picture 153"/>
          <p:cNvPicPr>
            <a:picLocks noChangeAspect="1"/>
          </p:cNvPicPr>
          <p:nvPr/>
        </p:nvPicPr>
        <p:blipFill>
          <a:blip r:embed="rId13">
            <a:duotone>
              <a:prstClr val="black"/>
              <a:schemeClr val="accent1">
                <a:tint val="45000"/>
                <a:satMod val="400000"/>
              </a:schemeClr>
            </a:duotone>
          </a:blip>
          <a:stretch>
            <a:fillRect/>
          </a:stretch>
        </p:blipFill>
        <p:spPr>
          <a:xfrm>
            <a:off x="7086600" y="4800600"/>
            <a:ext cx="482600" cy="482600"/>
          </a:xfrm>
          <a:prstGeom prst="rect">
            <a:avLst/>
          </a:prstGeom>
        </p:spPr>
      </p:pic>
      <p:pic>
        <p:nvPicPr>
          <p:cNvPr id="161" name="Picture 160"/>
          <p:cNvPicPr>
            <a:picLocks noChangeAspect="1"/>
          </p:cNvPicPr>
          <p:nvPr/>
        </p:nvPicPr>
        <p:blipFill>
          <a:blip r:embed="rId13">
            <a:duotone>
              <a:prstClr val="black"/>
              <a:schemeClr val="accent3">
                <a:tint val="45000"/>
                <a:satMod val="400000"/>
              </a:schemeClr>
            </a:duotone>
          </a:blip>
          <a:stretch>
            <a:fillRect/>
          </a:stretch>
        </p:blipFill>
        <p:spPr>
          <a:xfrm>
            <a:off x="7924800" y="4876800"/>
            <a:ext cx="482600" cy="482600"/>
          </a:xfrm>
          <a:prstGeom prst="rect">
            <a:avLst/>
          </a:prstGeom>
        </p:spPr>
      </p:pic>
      <p:pic>
        <p:nvPicPr>
          <p:cNvPr id="171" name="Picture 170"/>
          <p:cNvPicPr>
            <a:picLocks noChangeAspect="1"/>
          </p:cNvPicPr>
          <p:nvPr/>
        </p:nvPicPr>
        <p:blipFill>
          <a:blip r:embed="rId13">
            <a:duotone>
              <a:prstClr val="black"/>
              <a:schemeClr val="accent2">
                <a:tint val="45000"/>
                <a:satMod val="400000"/>
              </a:schemeClr>
            </a:duotone>
          </a:blip>
          <a:stretch>
            <a:fillRect/>
          </a:stretch>
        </p:blipFill>
        <p:spPr>
          <a:xfrm>
            <a:off x="8229600" y="2667000"/>
            <a:ext cx="482600" cy="482600"/>
          </a:xfrm>
          <a:prstGeom prst="rect">
            <a:avLst/>
          </a:prstGeom>
        </p:spPr>
      </p:pic>
      <p:pic>
        <p:nvPicPr>
          <p:cNvPr id="173" name="Picture 172"/>
          <p:cNvPicPr>
            <a:picLocks noChangeAspect="1"/>
          </p:cNvPicPr>
          <p:nvPr/>
        </p:nvPicPr>
        <p:blipFill>
          <a:blip r:embed="rId13">
            <a:duotone>
              <a:prstClr val="black"/>
              <a:schemeClr val="accent1">
                <a:tint val="45000"/>
                <a:satMod val="400000"/>
              </a:schemeClr>
            </a:duotone>
          </a:blip>
          <a:stretch>
            <a:fillRect/>
          </a:stretch>
        </p:blipFill>
        <p:spPr>
          <a:xfrm>
            <a:off x="8077200" y="2895600"/>
            <a:ext cx="482600" cy="482600"/>
          </a:xfrm>
          <a:prstGeom prst="rect">
            <a:avLst/>
          </a:prstGeom>
        </p:spPr>
      </p:pic>
      <p:sp>
        <p:nvSpPr>
          <p:cNvPr id="178" name="TextBox 177"/>
          <p:cNvSpPr txBox="1"/>
          <p:nvPr/>
        </p:nvSpPr>
        <p:spPr>
          <a:xfrm>
            <a:off x="4038600" y="2362200"/>
            <a:ext cx="1295400" cy="553998"/>
          </a:xfrm>
          <a:prstGeom prst="rect">
            <a:avLst/>
          </a:prstGeom>
          <a:noFill/>
        </p:spPr>
        <p:txBody>
          <a:bodyPr wrap="square" rtlCol="0">
            <a:spAutoFit/>
          </a:bodyPr>
          <a:lstStyle/>
          <a:p>
            <a:r>
              <a:rPr lang="en-US" sz="3000" b="1" dirty="0" smtClean="0"/>
              <a:t>Future</a:t>
            </a:r>
            <a:endParaRPr lang="en-US" sz="3000" b="1" dirty="0"/>
          </a:p>
        </p:txBody>
      </p:sp>
      <p:pic>
        <p:nvPicPr>
          <p:cNvPr id="190" name="Picture 189"/>
          <p:cNvPicPr>
            <a:picLocks noChangeAspect="1"/>
          </p:cNvPicPr>
          <p:nvPr/>
        </p:nvPicPr>
        <p:blipFill>
          <a:blip r:embed="rId13">
            <a:duotone>
              <a:prstClr val="black"/>
              <a:schemeClr val="accent2">
                <a:tint val="45000"/>
                <a:satMod val="400000"/>
              </a:schemeClr>
            </a:duotone>
          </a:blip>
          <a:stretch>
            <a:fillRect/>
          </a:stretch>
        </p:blipFill>
        <p:spPr>
          <a:xfrm>
            <a:off x="8610600" y="2819400"/>
            <a:ext cx="482600" cy="482600"/>
          </a:xfrm>
          <a:prstGeom prst="rect">
            <a:avLst/>
          </a:prstGeom>
        </p:spPr>
      </p:pic>
      <p:pic>
        <p:nvPicPr>
          <p:cNvPr id="194" name="Picture 193"/>
          <p:cNvPicPr>
            <a:picLocks noChangeAspect="1"/>
          </p:cNvPicPr>
          <p:nvPr/>
        </p:nvPicPr>
        <p:blipFill>
          <a:blip r:embed="rId13">
            <a:duotone>
              <a:prstClr val="black"/>
              <a:schemeClr val="accent2">
                <a:tint val="45000"/>
                <a:satMod val="400000"/>
              </a:schemeClr>
            </a:duotone>
          </a:blip>
          <a:stretch>
            <a:fillRect/>
          </a:stretch>
        </p:blipFill>
        <p:spPr>
          <a:xfrm>
            <a:off x="8661400" y="4953000"/>
            <a:ext cx="482600" cy="482600"/>
          </a:xfrm>
          <a:prstGeom prst="rect">
            <a:avLst/>
          </a:prstGeom>
        </p:spPr>
      </p:pic>
    </p:spTree>
    <p:extLst>
      <p:ext uri="{BB962C8B-B14F-4D97-AF65-F5344CB8AC3E}">
        <p14:creationId xmlns:p14="http://schemas.microsoft.com/office/powerpoint/2010/main" val="3475446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5105400" y="0"/>
            <a:ext cx="4038600" cy="55626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16200000">
            <a:off x="571500" y="1257300"/>
            <a:ext cx="6705600" cy="3886200"/>
          </a:xfrm>
          <a:prstGeom prst="triangle">
            <a:avLst>
              <a:gd name="adj" fmla="val 52309"/>
            </a:avLst>
          </a:prstGeom>
          <a:gradFill>
            <a:gsLst>
              <a:gs pos="5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3938953" y="4046416"/>
            <a:ext cx="937846" cy="410308"/>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3938953" y="3132016"/>
            <a:ext cx="937846" cy="410308"/>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533400" y="4648200"/>
            <a:ext cx="2209800" cy="1371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8" name="Picture 26" descr="C:\Users\Omid\Desktop\good images\microphone.png"/>
          <p:cNvPicPr>
            <a:picLocks noChangeAspect="1" noChangeArrowheads="1"/>
          </p:cNvPicPr>
          <p:nvPr/>
        </p:nvPicPr>
        <p:blipFill>
          <a:blip r:embed="rId2" cstate="print"/>
          <a:srcRect/>
          <a:stretch>
            <a:fillRect/>
          </a:stretch>
        </p:blipFill>
        <p:spPr bwMode="auto">
          <a:xfrm rot="21443072" flipH="1">
            <a:off x="1694295" y="2837294"/>
            <a:ext cx="802609" cy="802609"/>
          </a:xfrm>
          <a:prstGeom prst="rect">
            <a:avLst/>
          </a:prstGeom>
          <a:noFill/>
        </p:spPr>
      </p:pic>
      <p:pic>
        <p:nvPicPr>
          <p:cNvPr id="33" name="Picture 32"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pic>
        <p:nvPicPr>
          <p:cNvPr id="40" name="Picture 39"/>
          <p:cNvPicPr>
            <a:picLocks noChangeAspect="1"/>
          </p:cNvPicPr>
          <p:nvPr/>
        </p:nvPicPr>
        <p:blipFill>
          <a:blip r:embed="rId4">
            <a:duotone>
              <a:prstClr val="black"/>
              <a:srgbClr val="51FF36">
                <a:tint val="45000"/>
                <a:satMod val="400000"/>
              </a:srgbClr>
            </a:duotone>
          </a:blip>
          <a:stretch>
            <a:fillRect/>
          </a:stretch>
        </p:blipFill>
        <p:spPr>
          <a:xfrm>
            <a:off x="5638800" y="1676400"/>
            <a:ext cx="482600" cy="482600"/>
          </a:xfrm>
          <a:prstGeom prst="rect">
            <a:avLst/>
          </a:prstGeom>
        </p:spPr>
      </p:pic>
      <p:pic>
        <p:nvPicPr>
          <p:cNvPr id="41" name="Picture 40"/>
          <p:cNvPicPr>
            <a:picLocks noChangeAspect="1"/>
          </p:cNvPicPr>
          <p:nvPr/>
        </p:nvPicPr>
        <p:blipFill>
          <a:blip r:embed="rId4">
            <a:grayscl/>
          </a:blip>
          <a:stretch>
            <a:fillRect/>
          </a:stretch>
        </p:blipFill>
        <p:spPr>
          <a:xfrm>
            <a:off x="6096000" y="1143000"/>
            <a:ext cx="482600" cy="482600"/>
          </a:xfrm>
          <a:prstGeom prst="rect">
            <a:avLst/>
          </a:prstGeom>
        </p:spPr>
      </p:pic>
      <p:pic>
        <p:nvPicPr>
          <p:cNvPr id="45" name="Picture 44"/>
          <p:cNvPicPr>
            <a:picLocks noChangeAspect="1"/>
          </p:cNvPicPr>
          <p:nvPr/>
        </p:nvPicPr>
        <p:blipFill>
          <a:blip r:embed="rId4">
            <a:grayscl/>
          </a:blip>
          <a:stretch>
            <a:fillRect/>
          </a:stretch>
        </p:blipFill>
        <p:spPr>
          <a:xfrm>
            <a:off x="5410200" y="1143000"/>
            <a:ext cx="482600" cy="482600"/>
          </a:xfrm>
          <a:prstGeom prst="rect">
            <a:avLst/>
          </a:prstGeom>
        </p:spPr>
      </p:pic>
      <p:pic>
        <p:nvPicPr>
          <p:cNvPr id="46" name="Picture 45"/>
          <p:cNvPicPr>
            <a:picLocks noChangeAspect="1"/>
          </p:cNvPicPr>
          <p:nvPr/>
        </p:nvPicPr>
        <p:blipFill>
          <a:blip r:embed="rId4">
            <a:duotone>
              <a:prstClr val="black"/>
              <a:srgbClr val="51FF36">
                <a:tint val="45000"/>
                <a:satMod val="400000"/>
              </a:srgbClr>
            </a:duotone>
          </a:blip>
          <a:stretch>
            <a:fillRect/>
          </a:stretch>
        </p:blipFill>
        <p:spPr>
          <a:xfrm>
            <a:off x="6096000" y="1676400"/>
            <a:ext cx="482600" cy="482600"/>
          </a:xfrm>
          <a:prstGeom prst="rect">
            <a:avLst/>
          </a:prstGeom>
        </p:spPr>
      </p:pic>
      <p:pic>
        <p:nvPicPr>
          <p:cNvPr id="47" name="Picture 46"/>
          <p:cNvPicPr>
            <a:picLocks noChangeAspect="1"/>
          </p:cNvPicPr>
          <p:nvPr/>
        </p:nvPicPr>
        <p:blipFill>
          <a:blip r:embed="rId4">
            <a:grayscl/>
          </a:blip>
          <a:stretch>
            <a:fillRect/>
          </a:stretch>
        </p:blipFill>
        <p:spPr>
          <a:xfrm>
            <a:off x="5638800" y="1143000"/>
            <a:ext cx="482600" cy="482600"/>
          </a:xfrm>
          <a:prstGeom prst="rect">
            <a:avLst/>
          </a:prstGeom>
        </p:spPr>
      </p:pic>
      <p:pic>
        <p:nvPicPr>
          <p:cNvPr id="48" name="Picture 47"/>
          <p:cNvPicPr>
            <a:picLocks noChangeAspect="1"/>
          </p:cNvPicPr>
          <p:nvPr/>
        </p:nvPicPr>
        <p:blipFill>
          <a:blip r:embed="rId4">
            <a:duotone>
              <a:schemeClr val="accent6">
                <a:shade val="45000"/>
                <a:satMod val="135000"/>
              </a:schemeClr>
              <a:prstClr val="white"/>
            </a:duotone>
          </a:blip>
          <a:stretch>
            <a:fillRect/>
          </a:stretch>
        </p:blipFill>
        <p:spPr>
          <a:xfrm>
            <a:off x="5715000" y="3505200"/>
            <a:ext cx="482600" cy="482600"/>
          </a:xfrm>
          <a:prstGeom prst="rect">
            <a:avLst/>
          </a:prstGeom>
        </p:spPr>
      </p:pic>
      <p:pic>
        <p:nvPicPr>
          <p:cNvPr id="49" name="Picture 48"/>
          <p:cNvPicPr>
            <a:picLocks noChangeAspect="1"/>
          </p:cNvPicPr>
          <p:nvPr/>
        </p:nvPicPr>
        <p:blipFill>
          <a:blip r:embed="rId4">
            <a:duotone>
              <a:schemeClr val="accent6">
                <a:shade val="45000"/>
                <a:satMod val="135000"/>
              </a:schemeClr>
              <a:prstClr val="white"/>
            </a:duotone>
          </a:blip>
          <a:stretch>
            <a:fillRect/>
          </a:stretch>
        </p:blipFill>
        <p:spPr>
          <a:xfrm>
            <a:off x="5867400" y="3810000"/>
            <a:ext cx="482600" cy="482600"/>
          </a:xfrm>
          <a:prstGeom prst="rect">
            <a:avLst/>
          </a:prstGeom>
        </p:spPr>
      </p:pic>
      <p:pic>
        <p:nvPicPr>
          <p:cNvPr id="50" name="Picture 49"/>
          <p:cNvPicPr>
            <a:picLocks noChangeAspect="1"/>
          </p:cNvPicPr>
          <p:nvPr/>
        </p:nvPicPr>
        <p:blipFill>
          <a:blip r:embed="rId4">
            <a:duotone>
              <a:schemeClr val="accent6">
                <a:shade val="45000"/>
                <a:satMod val="135000"/>
              </a:schemeClr>
              <a:prstClr val="white"/>
            </a:duotone>
          </a:blip>
          <a:stretch>
            <a:fillRect/>
          </a:stretch>
        </p:blipFill>
        <p:spPr>
          <a:xfrm>
            <a:off x="5638800" y="3810000"/>
            <a:ext cx="482600" cy="482600"/>
          </a:xfrm>
          <a:prstGeom prst="rect">
            <a:avLst/>
          </a:prstGeom>
        </p:spPr>
      </p:pic>
      <p:pic>
        <p:nvPicPr>
          <p:cNvPr id="51" name="Picture 50"/>
          <p:cNvPicPr>
            <a:picLocks noChangeAspect="1"/>
          </p:cNvPicPr>
          <p:nvPr/>
        </p:nvPicPr>
        <p:blipFill>
          <a:blip r:embed="rId4">
            <a:duotone>
              <a:schemeClr val="accent6">
                <a:shade val="45000"/>
                <a:satMod val="135000"/>
              </a:schemeClr>
              <a:prstClr val="white"/>
            </a:duotone>
          </a:blip>
          <a:stretch>
            <a:fillRect/>
          </a:stretch>
        </p:blipFill>
        <p:spPr>
          <a:xfrm>
            <a:off x="5486400" y="3505200"/>
            <a:ext cx="482600" cy="482600"/>
          </a:xfrm>
          <a:prstGeom prst="rect">
            <a:avLst/>
          </a:prstGeom>
        </p:spPr>
      </p:pic>
      <p:pic>
        <p:nvPicPr>
          <p:cNvPr id="55" name="Picture 54"/>
          <p:cNvPicPr>
            <a:picLocks noChangeAspect="1"/>
          </p:cNvPicPr>
          <p:nvPr/>
        </p:nvPicPr>
        <p:blipFill>
          <a:blip r:embed="rId4">
            <a:duotone>
              <a:prstClr val="black"/>
              <a:schemeClr val="tx2">
                <a:tint val="45000"/>
                <a:satMod val="400000"/>
              </a:schemeClr>
            </a:duotone>
          </a:blip>
          <a:stretch>
            <a:fillRect/>
          </a:stretch>
        </p:blipFill>
        <p:spPr>
          <a:xfrm>
            <a:off x="5410200" y="2590800"/>
            <a:ext cx="482600" cy="482600"/>
          </a:xfrm>
          <a:prstGeom prst="rect">
            <a:avLst/>
          </a:prstGeom>
        </p:spPr>
      </p:pic>
      <p:pic>
        <p:nvPicPr>
          <p:cNvPr id="56" name="Picture 55"/>
          <p:cNvPicPr>
            <a:picLocks noChangeAspect="1"/>
          </p:cNvPicPr>
          <p:nvPr/>
        </p:nvPicPr>
        <p:blipFill>
          <a:blip r:embed="rId4">
            <a:duotone>
              <a:prstClr val="black"/>
              <a:srgbClr val="51FF36">
                <a:tint val="45000"/>
                <a:satMod val="400000"/>
              </a:srgbClr>
            </a:duotone>
          </a:blip>
          <a:stretch>
            <a:fillRect/>
          </a:stretch>
        </p:blipFill>
        <p:spPr>
          <a:xfrm>
            <a:off x="6019800" y="1981200"/>
            <a:ext cx="457200" cy="482600"/>
          </a:xfrm>
          <a:prstGeom prst="rect">
            <a:avLst/>
          </a:prstGeom>
        </p:spPr>
      </p:pic>
      <p:pic>
        <p:nvPicPr>
          <p:cNvPr id="57" name="Picture 56"/>
          <p:cNvPicPr>
            <a:picLocks noChangeAspect="1"/>
          </p:cNvPicPr>
          <p:nvPr/>
        </p:nvPicPr>
        <p:blipFill>
          <a:blip r:embed="rId4">
            <a:duotone>
              <a:prstClr val="black"/>
              <a:schemeClr val="tx2">
                <a:tint val="45000"/>
                <a:satMod val="400000"/>
              </a:schemeClr>
            </a:duotone>
          </a:blip>
          <a:stretch>
            <a:fillRect/>
          </a:stretch>
        </p:blipFill>
        <p:spPr>
          <a:xfrm>
            <a:off x="5715000" y="2590800"/>
            <a:ext cx="482600" cy="482600"/>
          </a:xfrm>
          <a:prstGeom prst="rect">
            <a:avLst/>
          </a:prstGeom>
        </p:spPr>
      </p:pic>
      <p:pic>
        <p:nvPicPr>
          <p:cNvPr id="60" name="Picture 59"/>
          <p:cNvPicPr>
            <a:picLocks noChangeAspect="1"/>
          </p:cNvPicPr>
          <p:nvPr/>
        </p:nvPicPr>
        <p:blipFill>
          <a:blip r:embed="rId4">
            <a:grayscl/>
          </a:blip>
          <a:stretch>
            <a:fillRect/>
          </a:stretch>
        </p:blipFill>
        <p:spPr>
          <a:xfrm>
            <a:off x="5867400" y="1143000"/>
            <a:ext cx="482600" cy="482600"/>
          </a:xfrm>
          <a:prstGeom prst="rect">
            <a:avLst/>
          </a:prstGeom>
        </p:spPr>
      </p:pic>
      <p:pic>
        <p:nvPicPr>
          <p:cNvPr id="61" name="Picture 60"/>
          <p:cNvPicPr>
            <a:picLocks noChangeAspect="1"/>
          </p:cNvPicPr>
          <p:nvPr/>
        </p:nvPicPr>
        <p:blipFill>
          <a:blip r:embed="rId4">
            <a:duotone>
              <a:schemeClr val="accent6">
                <a:shade val="45000"/>
                <a:satMod val="135000"/>
              </a:schemeClr>
              <a:prstClr val="white"/>
            </a:duotone>
          </a:blip>
          <a:stretch>
            <a:fillRect/>
          </a:stretch>
        </p:blipFill>
        <p:spPr>
          <a:xfrm>
            <a:off x="5943600" y="3505200"/>
            <a:ext cx="482600" cy="482600"/>
          </a:xfrm>
          <a:prstGeom prst="rect">
            <a:avLst/>
          </a:prstGeom>
        </p:spPr>
      </p:pic>
      <p:pic>
        <p:nvPicPr>
          <p:cNvPr id="63" name="Picture 62"/>
          <p:cNvPicPr>
            <a:picLocks noChangeAspect="1"/>
          </p:cNvPicPr>
          <p:nvPr/>
        </p:nvPicPr>
        <p:blipFill>
          <a:blip r:embed="rId4"/>
          <a:stretch>
            <a:fillRect/>
          </a:stretch>
        </p:blipFill>
        <p:spPr>
          <a:xfrm>
            <a:off x="5638800" y="457200"/>
            <a:ext cx="482600" cy="482600"/>
          </a:xfrm>
          <a:prstGeom prst="rect">
            <a:avLst/>
          </a:prstGeom>
        </p:spPr>
      </p:pic>
      <p:pic>
        <p:nvPicPr>
          <p:cNvPr id="64" name="Picture 63"/>
          <p:cNvPicPr>
            <a:picLocks noChangeAspect="1"/>
          </p:cNvPicPr>
          <p:nvPr/>
        </p:nvPicPr>
        <p:blipFill>
          <a:blip r:embed="rId4"/>
          <a:stretch>
            <a:fillRect/>
          </a:stretch>
        </p:blipFill>
        <p:spPr>
          <a:xfrm>
            <a:off x="5410200" y="457200"/>
            <a:ext cx="482600" cy="482600"/>
          </a:xfrm>
          <a:prstGeom prst="rect">
            <a:avLst/>
          </a:prstGeom>
        </p:spPr>
      </p:pic>
      <p:pic>
        <p:nvPicPr>
          <p:cNvPr id="66" name="Picture 65"/>
          <p:cNvPicPr>
            <a:picLocks noChangeAspect="1"/>
          </p:cNvPicPr>
          <p:nvPr/>
        </p:nvPicPr>
        <p:blipFill>
          <a:blip r:embed="rId4"/>
          <a:stretch>
            <a:fillRect/>
          </a:stretch>
        </p:blipFill>
        <p:spPr>
          <a:xfrm>
            <a:off x="6096000" y="457200"/>
            <a:ext cx="482600" cy="482600"/>
          </a:xfrm>
          <a:prstGeom prst="rect">
            <a:avLst/>
          </a:prstGeom>
        </p:spPr>
      </p:pic>
      <p:pic>
        <p:nvPicPr>
          <p:cNvPr id="69" name="Picture 68"/>
          <p:cNvPicPr>
            <a:picLocks noChangeAspect="1"/>
          </p:cNvPicPr>
          <p:nvPr/>
        </p:nvPicPr>
        <p:blipFill>
          <a:blip r:embed="rId4">
            <a:duotone>
              <a:prstClr val="black"/>
              <a:srgbClr val="51FF36">
                <a:tint val="45000"/>
                <a:satMod val="400000"/>
              </a:srgbClr>
            </a:duotone>
          </a:blip>
          <a:stretch>
            <a:fillRect/>
          </a:stretch>
        </p:blipFill>
        <p:spPr>
          <a:xfrm>
            <a:off x="5867400" y="1676400"/>
            <a:ext cx="482600" cy="482600"/>
          </a:xfrm>
          <a:prstGeom prst="rect">
            <a:avLst/>
          </a:prstGeom>
        </p:spPr>
      </p:pic>
      <p:pic>
        <p:nvPicPr>
          <p:cNvPr id="70" name="Picture 69"/>
          <p:cNvPicPr>
            <a:picLocks noChangeAspect="1"/>
          </p:cNvPicPr>
          <p:nvPr/>
        </p:nvPicPr>
        <p:blipFill>
          <a:blip r:embed="rId4">
            <a:duotone>
              <a:prstClr val="black"/>
              <a:srgbClr val="51FF36">
                <a:tint val="45000"/>
                <a:satMod val="400000"/>
              </a:srgbClr>
            </a:duotone>
          </a:blip>
          <a:stretch>
            <a:fillRect/>
          </a:stretch>
        </p:blipFill>
        <p:spPr>
          <a:xfrm>
            <a:off x="5562600" y="1981200"/>
            <a:ext cx="482600" cy="482600"/>
          </a:xfrm>
          <a:prstGeom prst="rect">
            <a:avLst/>
          </a:prstGeom>
        </p:spPr>
      </p:pic>
      <p:pic>
        <p:nvPicPr>
          <p:cNvPr id="72" name="Picture 71"/>
          <p:cNvPicPr>
            <a:picLocks noChangeAspect="1"/>
          </p:cNvPicPr>
          <p:nvPr/>
        </p:nvPicPr>
        <p:blipFill>
          <a:blip r:embed="rId4">
            <a:duotone>
              <a:prstClr val="black"/>
              <a:schemeClr val="tx2">
                <a:tint val="45000"/>
                <a:satMod val="400000"/>
              </a:schemeClr>
            </a:duotone>
          </a:blip>
          <a:stretch>
            <a:fillRect/>
          </a:stretch>
        </p:blipFill>
        <p:spPr>
          <a:xfrm>
            <a:off x="5867400" y="2895600"/>
            <a:ext cx="482600" cy="482600"/>
          </a:xfrm>
          <a:prstGeom prst="rect">
            <a:avLst/>
          </a:prstGeom>
        </p:spPr>
      </p:pic>
      <p:pic>
        <p:nvPicPr>
          <p:cNvPr id="73" name="Picture 72"/>
          <p:cNvPicPr>
            <a:picLocks noChangeAspect="1"/>
          </p:cNvPicPr>
          <p:nvPr/>
        </p:nvPicPr>
        <p:blipFill>
          <a:blip r:embed="rId4">
            <a:duotone>
              <a:prstClr val="black"/>
              <a:srgbClr val="51FF36">
                <a:tint val="45000"/>
                <a:satMod val="400000"/>
              </a:srgbClr>
            </a:duotone>
          </a:blip>
          <a:stretch>
            <a:fillRect/>
          </a:stretch>
        </p:blipFill>
        <p:spPr>
          <a:xfrm>
            <a:off x="5791200" y="1981200"/>
            <a:ext cx="482600" cy="482600"/>
          </a:xfrm>
          <a:prstGeom prst="rect">
            <a:avLst/>
          </a:prstGeom>
        </p:spPr>
      </p:pic>
      <p:pic>
        <p:nvPicPr>
          <p:cNvPr id="74" name="Picture 73"/>
          <p:cNvPicPr>
            <a:picLocks noChangeAspect="1"/>
          </p:cNvPicPr>
          <p:nvPr/>
        </p:nvPicPr>
        <p:blipFill>
          <a:blip r:embed="rId4">
            <a:duotone>
              <a:prstClr val="black"/>
              <a:schemeClr val="tx2">
                <a:tint val="45000"/>
                <a:satMod val="400000"/>
              </a:schemeClr>
            </a:duotone>
          </a:blip>
          <a:stretch>
            <a:fillRect/>
          </a:stretch>
        </p:blipFill>
        <p:spPr>
          <a:xfrm>
            <a:off x="5638800" y="2895600"/>
            <a:ext cx="482600" cy="482600"/>
          </a:xfrm>
          <a:prstGeom prst="rect">
            <a:avLst/>
          </a:prstGeom>
        </p:spPr>
      </p:pic>
      <p:pic>
        <p:nvPicPr>
          <p:cNvPr id="77" name="Picture 76"/>
          <p:cNvPicPr>
            <a:picLocks noChangeAspect="1"/>
          </p:cNvPicPr>
          <p:nvPr/>
        </p:nvPicPr>
        <p:blipFill>
          <a:blip r:embed="rId4">
            <a:duotone>
              <a:prstClr val="black"/>
              <a:srgbClr val="51FF36">
                <a:tint val="45000"/>
                <a:satMod val="400000"/>
              </a:srgbClr>
            </a:duotone>
          </a:blip>
          <a:stretch>
            <a:fillRect/>
          </a:stretch>
        </p:blipFill>
        <p:spPr>
          <a:xfrm>
            <a:off x="5410200" y="1676400"/>
            <a:ext cx="482600" cy="482600"/>
          </a:xfrm>
          <a:prstGeom prst="rect">
            <a:avLst/>
          </a:prstGeom>
        </p:spPr>
      </p:pic>
      <p:pic>
        <p:nvPicPr>
          <p:cNvPr id="79" name="Picture 78"/>
          <p:cNvPicPr>
            <a:picLocks noChangeAspect="1"/>
          </p:cNvPicPr>
          <p:nvPr/>
        </p:nvPicPr>
        <p:blipFill>
          <a:blip r:embed="rId4"/>
          <a:stretch>
            <a:fillRect/>
          </a:stretch>
        </p:blipFill>
        <p:spPr>
          <a:xfrm>
            <a:off x="5867400" y="457200"/>
            <a:ext cx="482600" cy="482600"/>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4237274" y="3627674"/>
            <a:ext cx="487126" cy="487126"/>
          </a:xfrm>
          <a:prstGeom prst="rect">
            <a:avLst/>
          </a:prstGeom>
        </p:spPr>
      </p:pic>
      <p:pic>
        <p:nvPicPr>
          <p:cNvPr id="9" name="Picture 8"/>
          <p:cNvPicPr>
            <a:picLocks noChangeAspect="1"/>
          </p:cNvPicPr>
          <p:nvPr/>
        </p:nvPicPr>
        <p:blipFill>
          <a:blip r:embed="rId6"/>
          <a:stretch>
            <a:fillRect/>
          </a:stretch>
        </p:blipFill>
        <p:spPr>
          <a:xfrm>
            <a:off x="4196862" y="2672862"/>
            <a:ext cx="527538" cy="527538"/>
          </a:xfrm>
          <a:prstGeom prst="rect">
            <a:avLst/>
          </a:prstGeom>
        </p:spPr>
      </p:pic>
      <p:sp>
        <p:nvSpPr>
          <p:cNvPr id="92" name="Rounded Rectangle 91"/>
          <p:cNvSpPr/>
          <p:nvPr/>
        </p:nvSpPr>
        <p:spPr>
          <a:xfrm>
            <a:off x="3938953" y="1989016"/>
            <a:ext cx="937846" cy="410308"/>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255477" y="1600200"/>
            <a:ext cx="468923" cy="468923"/>
          </a:xfrm>
          <a:prstGeom prst="rect">
            <a:avLst/>
          </a:prstGeom>
        </p:spPr>
      </p:pic>
      <p:sp>
        <p:nvSpPr>
          <p:cNvPr id="93" name="Rectangle 92"/>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89" name="Rounded Rectangle 88"/>
          <p:cNvSpPr/>
          <p:nvPr/>
        </p:nvSpPr>
        <p:spPr>
          <a:xfrm>
            <a:off x="5257800" y="4876800"/>
            <a:ext cx="38862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64"/>
          <p:cNvPicPr>
            <a:picLocks noChangeAspect="1"/>
          </p:cNvPicPr>
          <p:nvPr/>
        </p:nvPicPr>
        <p:blipFill>
          <a:blip r:embed="rId4"/>
          <a:stretch>
            <a:fillRect/>
          </a:stretch>
        </p:blipFill>
        <p:spPr>
          <a:xfrm>
            <a:off x="6019800" y="685800"/>
            <a:ext cx="482600" cy="482600"/>
          </a:xfrm>
          <a:prstGeom prst="rect">
            <a:avLst/>
          </a:prstGeom>
        </p:spPr>
      </p:pic>
      <p:pic>
        <p:nvPicPr>
          <p:cNvPr id="78" name="Picture 77"/>
          <p:cNvPicPr>
            <a:picLocks noChangeAspect="1"/>
          </p:cNvPicPr>
          <p:nvPr/>
        </p:nvPicPr>
        <p:blipFill>
          <a:blip r:embed="rId4"/>
          <a:stretch>
            <a:fillRect/>
          </a:stretch>
        </p:blipFill>
        <p:spPr>
          <a:xfrm>
            <a:off x="5486400" y="685800"/>
            <a:ext cx="482600" cy="482600"/>
          </a:xfrm>
          <a:prstGeom prst="rect">
            <a:avLst/>
          </a:prstGeom>
        </p:spPr>
      </p:pic>
      <p:pic>
        <p:nvPicPr>
          <p:cNvPr id="62" name="Picture 61"/>
          <p:cNvPicPr>
            <a:picLocks noChangeAspect="1"/>
          </p:cNvPicPr>
          <p:nvPr/>
        </p:nvPicPr>
        <p:blipFill>
          <a:blip r:embed="rId4"/>
          <a:stretch>
            <a:fillRect/>
          </a:stretch>
        </p:blipFill>
        <p:spPr>
          <a:xfrm>
            <a:off x="5791200" y="685800"/>
            <a:ext cx="482600" cy="482600"/>
          </a:xfrm>
          <a:prstGeom prst="rect">
            <a:avLst/>
          </a:prstGeom>
        </p:spPr>
      </p:pic>
      <p:pic>
        <p:nvPicPr>
          <p:cNvPr id="71" name="Picture 70"/>
          <p:cNvPicPr>
            <a:picLocks noChangeAspect="1"/>
          </p:cNvPicPr>
          <p:nvPr/>
        </p:nvPicPr>
        <p:blipFill>
          <a:blip r:embed="rId4">
            <a:duotone>
              <a:prstClr val="black"/>
              <a:srgbClr val="51FF36">
                <a:tint val="45000"/>
                <a:satMod val="400000"/>
              </a:srgbClr>
            </a:duotone>
          </a:blip>
          <a:stretch>
            <a:fillRect/>
          </a:stretch>
        </p:blipFill>
        <p:spPr>
          <a:xfrm>
            <a:off x="5334000" y="1981200"/>
            <a:ext cx="482600" cy="482600"/>
          </a:xfrm>
          <a:prstGeom prst="rect">
            <a:avLst/>
          </a:prstGeom>
        </p:spPr>
      </p:pic>
      <p:pic>
        <p:nvPicPr>
          <p:cNvPr id="54" name="Picture 53"/>
          <p:cNvPicPr>
            <a:picLocks noChangeAspect="1"/>
          </p:cNvPicPr>
          <p:nvPr/>
        </p:nvPicPr>
        <p:blipFill>
          <a:blip r:embed="rId4">
            <a:duotone>
              <a:prstClr val="black"/>
              <a:schemeClr val="tx2">
                <a:tint val="45000"/>
                <a:satMod val="400000"/>
              </a:schemeClr>
            </a:duotone>
          </a:blip>
          <a:stretch>
            <a:fillRect/>
          </a:stretch>
        </p:blipFill>
        <p:spPr>
          <a:xfrm>
            <a:off x="5410200" y="2895600"/>
            <a:ext cx="482600" cy="482600"/>
          </a:xfrm>
          <a:prstGeom prst="rect">
            <a:avLst/>
          </a:prstGeom>
        </p:spPr>
      </p:pic>
      <p:pic>
        <p:nvPicPr>
          <p:cNvPr id="94" name="Picture 93"/>
          <p:cNvPicPr>
            <a:picLocks noChangeAspect="1"/>
          </p:cNvPicPr>
          <p:nvPr/>
        </p:nvPicPr>
        <p:blipFill>
          <a:blip r:embed="rId4">
            <a:duotone>
              <a:prstClr val="black"/>
              <a:srgbClr val="51FF36">
                <a:tint val="45000"/>
                <a:satMod val="400000"/>
              </a:srgbClr>
            </a:duotone>
            <a:alphaModFix amt="57000"/>
          </a:blip>
          <a:stretch>
            <a:fillRect/>
          </a:stretch>
        </p:blipFill>
        <p:spPr>
          <a:xfrm>
            <a:off x="7010400" y="1752600"/>
            <a:ext cx="482600" cy="482600"/>
          </a:xfrm>
          <a:prstGeom prst="rect">
            <a:avLst/>
          </a:prstGeom>
        </p:spPr>
      </p:pic>
      <p:pic>
        <p:nvPicPr>
          <p:cNvPr id="95" name="Picture 94"/>
          <p:cNvPicPr>
            <a:picLocks noChangeAspect="1"/>
          </p:cNvPicPr>
          <p:nvPr/>
        </p:nvPicPr>
        <p:blipFill>
          <a:blip r:embed="rId4">
            <a:grayscl/>
            <a:alphaModFix amt="57000"/>
          </a:blip>
          <a:stretch>
            <a:fillRect/>
          </a:stretch>
        </p:blipFill>
        <p:spPr>
          <a:xfrm>
            <a:off x="7315200" y="1219200"/>
            <a:ext cx="482600" cy="482600"/>
          </a:xfrm>
          <a:prstGeom prst="rect">
            <a:avLst/>
          </a:prstGeom>
        </p:spPr>
      </p:pic>
      <p:pic>
        <p:nvPicPr>
          <p:cNvPr id="96" name="Picture 95"/>
          <p:cNvPicPr>
            <a:picLocks noChangeAspect="1"/>
          </p:cNvPicPr>
          <p:nvPr/>
        </p:nvPicPr>
        <p:blipFill>
          <a:blip r:embed="rId4">
            <a:grayscl/>
            <a:alphaModFix amt="57000"/>
          </a:blip>
          <a:stretch>
            <a:fillRect/>
          </a:stretch>
        </p:blipFill>
        <p:spPr>
          <a:xfrm>
            <a:off x="6858000" y="1219200"/>
            <a:ext cx="482600" cy="482600"/>
          </a:xfrm>
          <a:prstGeom prst="rect">
            <a:avLst/>
          </a:prstGeom>
        </p:spPr>
      </p:pic>
      <p:pic>
        <p:nvPicPr>
          <p:cNvPr id="97" name="Picture 96"/>
          <p:cNvPicPr>
            <a:picLocks noChangeAspect="1"/>
          </p:cNvPicPr>
          <p:nvPr/>
        </p:nvPicPr>
        <p:blipFill>
          <a:blip r:embed="rId4">
            <a:duotone>
              <a:prstClr val="black"/>
              <a:srgbClr val="51FF36">
                <a:tint val="45000"/>
                <a:satMod val="400000"/>
              </a:srgbClr>
            </a:duotone>
            <a:alphaModFix amt="57000"/>
          </a:blip>
          <a:stretch>
            <a:fillRect/>
          </a:stretch>
        </p:blipFill>
        <p:spPr>
          <a:xfrm>
            <a:off x="7467600" y="1752600"/>
            <a:ext cx="482600" cy="482600"/>
          </a:xfrm>
          <a:prstGeom prst="rect">
            <a:avLst/>
          </a:prstGeom>
        </p:spPr>
      </p:pic>
      <p:pic>
        <p:nvPicPr>
          <p:cNvPr id="98" name="Picture 97"/>
          <p:cNvPicPr>
            <a:picLocks noChangeAspect="1"/>
          </p:cNvPicPr>
          <p:nvPr/>
        </p:nvPicPr>
        <p:blipFill>
          <a:blip r:embed="rId4">
            <a:grayscl/>
            <a:alphaModFix amt="57000"/>
          </a:blip>
          <a:stretch>
            <a:fillRect/>
          </a:stretch>
        </p:blipFill>
        <p:spPr>
          <a:xfrm>
            <a:off x="7086600" y="1219200"/>
            <a:ext cx="482600" cy="482600"/>
          </a:xfrm>
          <a:prstGeom prst="rect">
            <a:avLst/>
          </a:prstGeom>
        </p:spPr>
      </p:pic>
      <p:pic>
        <p:nvPicPr>
          <p:cNvPr id="99" name="Picture 98"/>
          <p:cNvPicPr>
            <a:picLocks noChangeAspect="1"/>
          </p:cNvPicPr>
          <p:nvPr/>
        </p:nvPicPr>
        <p:blipFill>
          <a:blip r:embed="rId4">
            <a:duotone>
              <a:schemeClr val="accent6">
                <a:shade val="45000"/>
                <a:satMod val="135000"/>
              </a:schemeClr>
              <a:prstClr val="white"/>
            </a:duotone>
            <a:alphaModFix amt="57000"/>
          </a:blip>
          <a:stretch>
            <a:fillRect/>
          </a:stretch>
        </p:blipFill>
        <p:spPr>
          <a:xfrm>
            <a:off x="7086600" y="3581400"/>
            <a:ext cx="482600" cy="482600"/>
          </a:xfrm>
          <a:prstGeom prst="rect">
            <a:avLst/>
          </a:prstGeom>
        </p:spPr>
      </p:pic>
      <p:pic>
        <p:nvPicPr>
          <p:cNvPr id="100" name="Picture 99"/>
          <p:cNvPicPr>
            <a:picLocks noChangeAspect="1"/>
          </p:cNvPicPr>
          <p:nvPr/>
        </p:nvPicPr>
        <p:blipFill>
          <a:blip r:embed="rId4">
            <a:duotone>
              <a:schemeClr val="accent6">
                <a:shade val="45000"/>
                <a:satMod val="135000"/>
              </a:schemeClr>
              <a:prstClr val="white"/>
            </a:duotone>
            <a:alphaModFix amt="57000"/>
          </a:blip>
          <a:stretch>
            <a:fillRect/>
          </a:stretch>
        </p:blipFill>
        <p:spPr>
          <a:xfrm>
            <a:off x="7239000" y="3886200"/>
            <a:ext cx="482600" cy="482600"/>
          </a:xfrm>
          <a:prstGeom prst="rect">
            <a:avLst/>
          </a:prstGeom>
        </p:spPr>
      </p:pic>
      <p:pic>
        <p:nvPicPr>
          <p:cNvPr id="101" name="Picture 100"/>
          <p:cNvPicPr>
            <a:picLocks noChangeAspect="1"/>
          </p:cNvPicPr>
          <p:nvPr/>
        </p:nvPicPr>
        <p:blipFill>
          <a:blip r:embed="rId4">
            <a:duotone>
              <a:schemeClr val="accent6">
                <a:shade val="45000"/>
                <a:satMod val="135000"/>
              </a:schemeClr>
              <a:prstClr val="white"/>
            </a:duotone>
            <a:alphaModFix amt="57000"/>
          </a:blip>
          <a:stretch>
            <a:fillRect/>
          </a:stretch>
        </p:blipFill>
        <p:spPr>
          <a:xfrm>
            <a:off x="7010400" y="3886200"/>
            <a:ext cx="482600" cy="482600"/>
          </a:xfrm>
          <a:prstGeom prst="rect">
            <a:avLst/>
          </a:prstGeom>
        </p:spPr>
      </p:pic>
      <p:pic>
        <p:nvPicPr>
          <p:cNvPr id="102" name="Picture 101"/>
          <p:cNvPicPr>
            <a:picLocks noChangeAspect="1"/>
          </p:cNvPicPr>
          <p:nvPr/>
        </p:nvPicPr>
        <p:blipFill>
          <a:blip r:embed="rId4">
            <a:duotone>
              <a:schemeClr val="accent6">
                <a:shade val="45000"/>
                <a:satMod val="135000"/>
              </a:schemeClr>
              <a:prstClr val="white"/>
            </a:duotone>
            <a:alphaModFix amt="57000"/>
          </a:blip>
          <a:stretch>
            <a:fillRect/>
          </a:stretch>
        </p:blipFill>
        <p:spPr>
          <a:xfrm>
            <a:off x="6858000" y="3581400"/>
            <a:ext cx="482600" cy="482600"/>
          </a:xfrm>
          <a:prstGeom prst="rect">
            <a:avLst/>
          </a:prstGeom>
        </p:spPr>
      </p:pic>
      <p:pic>
        <p:nvPicPr>
          <p:cNvPr id="104" name="Picture 103"/>
          <p:cNvPicPr>
            <a:picLocks noChangeAspect="1"/>
          </p:cNvPicPr>
          <p:nvPr/>
        </p:nvPicPr>
        <p:blipFill>
          <a:blip r:embed="rId4">
            <a:duotone>
              <a:prstClr val="black"/>
              <a:schemeClr val="tx2">
                <a:tint val="45000"/>
                <a:satMod val="400000"/>
              </a:schemeClr>
            </a:duotone>
            <a:alphaModFix amt="57000"/>
          </a:blip>
          <a:stretch>
            <a:fillRect/>
          </a:stretch>
        </p:blipFill>
        <p:spPr>
          <a:xfrm>
            <a:off x="6781800" y="2667000"/>
            <a:ext cx="482600" cy="482600"/>
          </a:xfrm>
          <a:prstGeom prst="rect">
            <a:avLst/>
          </a:prstGeom>
        </p:spPr>
      </p:pic>
      <p:pic>
        <p:nvPicPr>
          <p:cNvPr id="105" name="Picture 104"/>
          <p:cNvPicPr>
            <a:picLocks noChangeAspect="1"/>
          </p:cNvPicPr>
          <p:nvPr/>
        </p:nvPicPr>
        <p:blipFill>
          <a:blip r:embed="rId4">
            <a:duotone>
              <a:prstClr val="black"/>
              <a:srgbClr val="51FF36">
                <a:tint val="45000"/>
                <a:satMod val="400000"/>
              </a:srgbClr>
            </a:duotone>
            <a:alphaModFix amt="57000"/>
          </a:blip>
          <a:stretch>
            <a:fillRect/>
          </a:stretch>
        </p:blipFill>
        <p:spPr>
          <a:xfrm>
            <a:off x="7391400" y="2057400"/>
            <a:ext cx="457200" cy="482600"/>
          </a:xfrm>
          <a:prstGeom prst="rect">
            <a:avLst/>
          </a:prstGeom>
        </p:spPr>
      </p:pic>
      <p:pic>
        <p:nvPicPr>
          <p:cNvPr id="106" name="Picture 105"/>
          <p:cNvPicPr>
            <a:picLocks noChangeAspect="1"/>
          </p:cNvPicPr>
          <p:nvPr/>
        </p:nvPicPr>
        <p:blipFill>
          <a:blip r:embed="rId4">
            <a:duotone>
              <a:prstClr val="black"/>
              <a:schemeClr val="tx2">
                <a:tint val="45000"/>
                <a:satMod val="400000"/>
              </a:schemeClr>
            </a:duotone>
            <a:alphaModFix amt="57000"/>
          </a:blip>
          <a:stretch>
            <a:fillRect/>
          </a:stretch>
        </p:blipFill>
        <p:spPr>
          <a:xfrm>
            <a:off x="7239000" y="2667000"/>
            <a:ext cx="482600" cy="482600"/>
          </a:xfrm>
          <a:prstGeom prst="rect">
            <a:avLst/>
          </a:prstGeom>
        </p:spPr>
      </p:pic>
      <p:pic>
        <p:nvPicPr>
          <p:cNvPr id="107" name="Picture 106"/>
          <p:cNvPicPr>
            <a:picLocks noChangeAspect="1"/>
          </p:cNvPicPr>
          <p:nvPr/>
        </p:nvPicPr>
        <p:blipFill>
          <a:blip r:embed="rId4">
            <a:duotone>
              <a:prstClr val="black"/>
              <a:schemeClr val="tx2">
                <a:tint val="45000"/>
                <a:satMod val="400000"/>
              </a:schemeClr>
            </a:duotone>
            <a:alphaModFix amt="24000"/>
          </a:blip>
          <a:stretch>
            <a:fillRect/>
          </a:stretch>
        </p:blipFill>
        <p:spPr>
          <a:xfrm>
            <a:off x="8001000" y="3124200"/>
            <a:ext cx="482600" cy="482600"/>
          </a:xfrm>
          <a:prstGeom prst="rect">
            <a:avLst/>
          </a:prstGeom>
        </p:spPr>
      </p:pic>
      <p:pic>
        <p:nvPicPr>
          <p:cNvPr id="108" name="Picture 107"/>
          <p:cNvPicPr>
            <a:picLocks noChangeAspect="1"/>
          </p:cNvPicPr>
          <p:nvPr/>
        </p:nvPicPr>
        <p:blipFill>
          <a:blip r:embed="rId4">
            <a:duotone>
              <a:prstClr val="black"/>
              <a:schemeClr val="tx2">
                <a:tint val="45000"/>
                <a:satMod val="400000"/>
              </a:schemeClr>
            </a:duotone>
            <a:alphaModFix amt="57000"/>
          </a:blip>
          <a:stretch>
            <a:fillRect/>
          </a:stretch>
        </p:blipFill>
        <p:spPr>
          <a:xfrm>
            <a:off x="7010400" y="2667000"/>
            <a:ext cx="482600" cy="482600"/>
          </a:xfrm>
          <a:prstGeom prst="rect">
            <a:avLst/>
          </a:prstGeom>
        </p:spPr>
      </p:pic>
      <p:pic>
        <p:nvPicPr>
          <p:cNvPr id="110" name="Picture 109"/>
          <p:cNvPicPr>
            <a:picLocks noChangeAspect="1"/>
          </p:cNvPicPr>
          <p:nvPr/>
        </p:nvPicPr>
        <p:blipFill>
          <a:blip r:embed="rId4">
            <a:duotone>
              <a:schemeClr val="accent6">
                <a:shade val="45000"/>
                <a:satMod val="135000"/>
              </a:schemeClr>
              <a:prstClr val="white"/>
            </a:duotone>
            <a:alphaModFix amt="57000"/>
          </a:blip>
          <a:stretch>
            <a:fillRect/>
          </a:stretch>
        </p:blipFill>
        <p:spPr>
          <a:xfrm>
            <a:off x="7315200" y="3581400"/>
            <a:ext cx="482600" cy="482600"/>
          </a:xfrm>
          <a:prstGeom prst="rect">
            <a:avLst/>
          </a:prstGeom>
        </p:spPr>
      </p:pic>
      <p:pic>
        <p:nvPicPr>
          <p:cNvPr id="111" name="Picture 110"/>
          <p:cNvPicPr>
            <a:picLocks noChangeAspect="1"/>
          </p:cNvPicPr>
          <p:nvPr/>
        </p:nvPicPr>
        <p:blipFill>
          <a:blip r:embed="rId4">
            <a:alphaModFix amt="57000"/>
          </a:blip>
          <a:stretch>
            <a:fillRect/>
          </a:stretch>
        </p:blipFill>
        <p:spPr>
          <a:xfrm>
            <a:off x="7010400" y="533400"/>
            <a:ext cx="482600" cy="482600"/>
          </a:xfrm>
          <a:prstGeom prst="rect">
            <a:avLst/>
          </a:prstGeom>
        </p:spPr>
      </p:pic>
      <p:pic>
        <p:nvPicPr>
          <p:cNvPr id="112" name="Picture 111"/>
          <p:cNvPicPr>
            <a:picLocks noChangeAspect="1"/>
          </p:cNvPicPr>
          <p:nvPr/>
        </p:nvPicPr>
        <p:blipFill>
          <a:blip r:embed="rId4">
            <a:alphaModFix amt="57000"/>
          </a:blip>
          <a:stretch>
            <a:fillRect/>
          </a:stretch>
        </p:blipFill>
        <p:spPr>
          <a:xfrm>
            <a:off x="6781800" y="533400"/>
            <a:ext cx="482600" cy="482600"/>
          </a:xfrm>
          <a:prstGeom prst="rect">
            <a:avLst/>
          </a:prstGeom>
        </p:spPr>
      </p:pic>
      <p:pic>
        <p:nvPicPr>
          <p:cNvPr id="113" name="Picture 112"/>
          <p:cNvPicPr>
            <a:picLocks noChangeAspect="1"/>
          </p:cNvPicPr>
          <p:nvPr/>
        </p:nvPicPr>
        <p:blipFill>
          <a:blip r:embed="rId4">
            <a:alphaModFix amt="57000"/>
          </a:blip>
          <a:stretch>
            <a:fillRect/>
          </a:stretch>
        </p:blipFill>
        <p:spPr>
          <a:xfrm>
            <a:off x="7543800" y="685800"/>
            <a:ext cx="482600" cy="482600"/>
          </a:xfrm>
          <a:prstGeom prst="rect">
            <a:avLst/>
          </a:prstGeom>
        </p:spPr>
      </p:pic>
      <p:pic>
        <p:nvPicPr>
          <p:cNvPr id="114" name="Picture 113"/>
          <p:cNvPicPr>
            <a:picLocks noChangeAspect="1"/>
          </p:cNvPicPr>
          <p:nvPr/>
        </p:nvPicPr>
        <p:blipFill>
          <a:blip r:embed="rId4">
            <a:duotone>
              <a:prstClr val="black"/>
              <a:srgbClr val="51FF36">
                <a:tint val="45000"/>
                <a:satMod val="400000"/>
              </a:srgbClr>
            </a:duotone>
            <a:alphaModFix amt="57000"/>
          </a:blip>
          <a:stretch>
            <a:fillRect/>
          </a:stretch>
        </p:blipFill>
        <p:spPr>
          <a:xfrm>
            <a:off x="7239000" y="1752600"/>
            <a:ext cx="482600" cy="482600"/>
          </a:xfrm>
          <a:prstGeom prst="rect">
            <a:avLst/>
          </a:prstGeom>
        </p:spPr>
      </p:pic>
      <p:pic>
        <p:nvPicPr>
          <p:cNvPr id="115" name="Picture 114"/>
          <p:cNvPicPr>
            <a:picLocks noChangeAspect="1"/>
          </p:cNvPicPr>
          <p:nvPr/>
        </p:nvPicPr>
        <p:blipFill>
          <a:blip r:embed="rId4">
            <a:duotone>
              <a:prstClr val="black"/>
              <a:srgbClr val="51FF36">
                <a:tint val="45000"/>
                <a:satMod val="400000"/>
              </a:srgbClr>
            </a:duotone>
            <a:alphaModFix amt="57000"/>
          </a:blip>
          <a:stretch>
            <a:fillRect/>
          </a:stretch>
        </p:blipFill>
        <p:spPr>
          <a:xfrm>
            <a:off x="6934200" y="2057400"/>
            <a:ext cx="482600" cy="482600"/>
          </a:xfrm>
          <a:prstGeom prst="rect">
            <a:avLst/>
          </a:prstGeom>
        </p:spPr>
      </p:pic>
      <p:pic>
        <p:nvPicPr>
          <p:cNvPr id="116" name="Picture 115"/>
          <p:cNvPicPr>
            <a:picLocks noChangeAspect="1"/>
          </p:cNvPicPr>
          <p:nvPr/>
        </p:nvPicPr>
        <p:blipFill>
          <a:blip r:embed="rId4">
            <a:duotone>
              <a:prstClr val="black"/>
              <a:schemeClr val="tx2">
                <a:tint val="45000"/>
                <a:satMod val="400000"/>
              </a:schemeClr>
            </a:duotone>
            <a:alphaModFix amt="57000"/>
          </a:blip>
          <a:stretch>
            <a:fillRect/>
          </a:stretch>
        </p:blipFill>
        <p:spPr>
          <a:xfrm>
            <a:off x="7391400" y="2971800"/>
            <a:ext cx="482600" cy="482600"/>
          </a:xfrm>
          <a:prstGeom prst="rect">
            <a:avLst/>
          </a:prstGeom>
        </p:spPr>
      </p:pic>
      <p:pic>
        <p:nvPicPr>
          <p:cNvPr id="117" name="Picture 116"/>
          <p:cNvPicPr>
            <a:picLocks noChangeAspect="1"/>
          </p:cNvPicPr>
          <p:nvPr/>
        </p:nvPicPr>
        <p:blipFill>
          <a:blip r:embed="rId4">
            <a:duotone>
              <a:prstClr val="black"/>
              <a:srgbClr val="51FF36">
                <a:tint val="45000"/>
                <a:satMod val="400000"/>
              </a:srgbClr>
            </a:duotone>
            <a:alphaModFix amt="57000"/>
          </a:blip>
          <a:stretch>
            <a:fillRect/>
          </a:stretch>
        </p:blipFill>
        <p:spPr>
          <a:xfrm>
            <a:off x="7162800" y="2057400"/>
            <a:ext cx="482600" cy="482600"/>
          </a:xfrm>
          <a:prstGeom prst="rect">
            <a:avLst/>
          </a:prstGeom>
        </p:spPr>
      </p:pic>
      <p:pic>
        <p:nvPicPr>
          <p:cNvPr id="118" name="Picture 117"/>
          <p:cNvPicPr>
            <a:picLocks noChangeAspect="1"/>
          </p:cNvPicPr>
          <p:nvPr/>
        </p:nvPicPr>
        <p:blipFill>
          <a:blip r:embed="rId4">
            <a:duotone>
              <a:prstClr val="black"/>
              <a:schemeClr val="tx2">
                <a:tint val="45000"/>
                <a:satMod val="400000"/>
              </a:schemeClr>
            </a:duotone>
            <a:alphaModFix amt="57000"/>
          </a:blip>
          <a:stretch>
            <a:fillRect/>
          </a:stretch>
        </p:blipFill>
        <p:spPr>
          <a:xfrm>
            <a:off x="7239000" y="3048000"/>
            <a:ext cx="482600" cy="482600"/>
          </a:xfrm>
          <a:prstGeom prst="rect">
            <a:avLst/>
          </a:prstGeom>
        </p:spPr>
      </p:pic>
      <p:pic>
        <p:nvPicPr>
          <p:cNvPr id="119" name="Picture 118"/>
          <p:cNvPicPr>
            <a:picLocks noChangeAspect="1"/>
          </p:cNvPicPr>
          <p:nvPr/>
        </p:nvPicPr>
        <p:blipFill>
          <a:blip r:embed="rId4">
            <a:duotone>
              <a:prstClr val="black"/>
              <a:srgbClr val="51FF36">
                <a:tint val="45000"/>
                <a:satMod val="400000"/>
              </a:srgbClr>
            </a:duotone>
            <a:alphaModFix amt="57000"/>
          </a:blip>
          <a:stretch>
            <a:fillRect/>
          </a:stretch>
        </p:blipFill>
        <p:spPr>
          <a:xfrm>
            <a:off x="6781800" y="1752600"/>
            <a:ext cx="482600" cy="482600"/>
          </a:xfrm>
          <a:prstGeom prst="rect">
            <a:avLst/>
          </a:prstGeom>
        </p:spPr>
      </p:pic>
      <p:pic>
        <p:nvPicPr>
          <p:cNvPr id="120" name="Picture 119"/>
          <p:cNvPicPr>
            <a:picLocks noChangeAspect="1"/>
          </p:cNvPicPr>
          <p:nvPr/>
        </p:nvPicPr>
        <p:blipFill>
          <a:blip r:embed="rId4">
            <a:alphaModFix amt="57000"/>
          </a:blip>
          <a:stretch>
            <a:fillRect/>
          </a:stretch>
        </p:blipFill>
        <p:spPr>
          <a:xfrm>
            <a:off x="7239000" y="533400"/>
            <a:ext cx="482600" cy="482600"/>
          </a:xfrm>
          <a:prstGeom prst="rect">
            <a:avLst/>
          </a:prstGeom>
        </p:spPr>
      </p:pic>
      <p:pic>
        <p:nvPicPr>
          <p:cNvPr id="121" name="Picture 120"/>
          <p:cNvPicPr>
            <a:picLocks noChangeAspect="1"/>
          </p:cNvPicPr>
          <p:nvPr/>
        </p:nvPicPr>
        <p:blipFill>
          <a:blip r:embed="rId4">
            <a:alphaModFix amt="57000"/>
          </a:blip>
          <a:stretch>
            <a:fillRect/>
          </a:stretch>
        </p:blipFill>
        <p:spPr>
          <a:xfrm>
            <a:off x="7239000" y="685800"/>
            <a:ext cx="482600" cy="482600"/>
          </a:xfrm>
          <a:prstGeom prst="rect">
            <a:avLst/>
          </a:prstGeom>
        </p:spPr>
      </p:pic>
      <p:pic>
        <p:nvPicPr>
          <p:cNvPr id="122" name="Picture 121"/>
          <p:cNvPicPr>
            <a:picLocks noChangeAspect="1"/>
          </p:cNvPicPr>
          <p:nvPr/>
        </p:nvPicPr>
        <p:blipFill>
          <a:blip r:embed="rId4">
            <a:alphaModFix amt="57000"/>
          </a:blip>
          <a:stretch>
            <a:fillRect/>
          </a:stretch>
        </p:blipFill>
        <p:spPr>
          <a:xfrm>
            <a:off x="7010400" y="762000"/>
            <a:ext cx="482600" cy="482600"/>
          </a:xfrm>
          <a:prstGeom prst="rect">
            <a:avLst/>
          </a:prstGeom>
        </p:spPr>
      </p:pic>
      <p:pic>
        <p:nvPicPr>
          <p:cNvPr id="125" name="Picture 124"/>
          <p:cNvPicPr>
            <a:picLocks noChangeAspect="1"/>
          </p:cNvPicPr>
          <p:nvPr/>
        </p:nvPicPr>
        <p:blipFill>
          <a:blip r:embed="rId4">
            <a:duotone>
              <a:prstClr val="black"/>
              <a:schemeClr val="tx2">
                <a:tint val="45000"/>
                <a:satMod val="400000"/>
              </a:schemeClr>
            </a:duotone>
            <a:alphaModFix amt="57000"/>
          </a:blip>
          <a:stretch>
            <a:fillRect/>
          </a:stretch>
        </p:blipFill>
        <p:spPr>
          <a:xfrm>
            <a:off x="7010400" y="3048000"/>
            <a:ext cx="482600" cy="482600"/>
          </a:xfrm>
          <a:prstGeom prst="rect">
            <a:avLst/>
          </a:prstGeom>
        </p:spPr>
      </p:pic>
      <p:pic>
        <p:nvPicPr>
          <p:cNvPr id="126" name="Picture 125"/>
          <p:cNvPicPr>
            <a:picLocks noChangeAspect="1"/>
          </p:cNvPicPr>
          <p:nvPr/>
        </p:nvPicPr>
        <p:blipFill>
          <a:blip r:embed="rId4">
            <a:duotone>
              <a:prstClr val="black"/>
              <a:schemeClr val="tx2">
                <a:tint val="45000"/>
                <a:satMod val="400000"/>
              </a:schemeClr>
            </a:duotone>
            <a:alphaModFix amt="57000"/>
          </a:blip>
          <a:stretch>
            <a:fillRect/>
          </a:stretch>
        </p:blipFill>
        <p:spPr>
          <a:xfrm>
            <a:off x="6781800" y="2971800"/>
            <a:ext cx="482600" cy="482600"/>
          </a:xfrm>
          <a:prstGeom prst="rect">
            <a:avLst/>
          </a:prstGeom>
        </p:spPr>
      </p:pic>
      <p:pic>
        <p:nvPicPr>
          <p:cNvPr id="127" name="Picture 126"/>
          <p:cNvPicPr>
            <a:picLocks noChangeAspect="1"/>
          </p:cNvPicPr>
          <p:nvPr/>
        </p:nvPicPr>
        <p:blipFill>
          <a:blip r:embed="rId4">
            <a:duotone>
              <a:prstClr val="black"/>
              <a:srgbClr val="51FF36">
                <a:tint val="45000"/>
                <a:satMod val="400000"/>
              </a:srgbClr>
            </a:duotone>
            <a:alphaModFix amt="25000"/>
          </a:blip>
          <a:stretch>
            <a:fillRect/>
          </a:stretch>
        </p:blipFill>
        <p:spPr>
          <a:xfrm>
            <a:off x="8382000" y="1752600"/>
            <a:ext cx="482600" cy="482600"/>
          </a:xfrm>
          <a:prstGeom prst="rect">
            <a:avLst/>
          </a:prstGeom>
        </p:spPr>
      </p:pic>
      <p:pic>
        <p:nvPicPr>
          <p:cNvPr id="129" name="Picture 128"/>
          <p:cNvPicPr>
            <a:picLocks noChangeAspect="1"/>
          </p:cNvPicPr>
          <p:nvPr/>
        </p:nvPicPr>
        <p:blipFill>
          <a:blip r:embed="rId4">
            <a:grayscl/>
            <a:alphaModFix amt="25000"/>
          </a:blip>
          <a:stretch>
            <a:fillRect/>
          </a:stretch>
        </p:blipFill>
        <p:spPr>
          <a:xfrm>
            <a:off x="8153400" y="1219200"/>
            <a:ext cx="482600" cy="482600"/>
          </a:xfrm>
          <a:prstGeom prst="rect">
            <a:avLst/>
          </a:prstGeom>
        </p:spPr>
      </p:pic>
      <p:pic>
        <p:nvPicPr>
          <p:cNvPr id="130" name="Picture 129"/>
          <p:cNvPicPr>
            <a:picLocks noChangeAspect="1"/>
          </p:cNvPicPr>
          <p:nvPr/>
        </p:nvPicPr>
        <p:blipFill>
          <a:blip r:embed="rId4">
            <a:duotone>
              <a:prstClr val="black"/>
              <a:srgbClr val="51FF36">
                <a:tint val="45000"/>
                <a:satMod val="400000"/>
              </a:srgbClr>
            </a:duotone>
            <a:alphaModFix amt="25000"/>
          </a:blip>
          <a:stretch>
            <a:fillRect/>
          </a:stretch>
        </p:blipFill>
        <p:spPr>
          <a:xfrm>
            <a:off x="8839200" y="1752600"/>
            <a:ext cx="482600" cy="482600"/>
          </a:xfrm>
          <a:prstGeom prst="rect">
            <a:avLst/>
          </a:prstGeom>
        </p:spPr>
      </p:pic>
      <p:pic>
        <p:nvPicPr>
          <p:cNvPr id="131" name="Picture 130"/>
          <p:cNvPicPr>
            <a:picLocks noChangeAspect="1"/>
          </p:cNvPicPr>
          <p:nvPr/>
        </p:nvPicPr>
        <p:blipFill>
          <a:blip r:embed="rId4">
            <a:grayscl/>
            <a:alphaModFix amt="25000"/>
          </a:blip>
          <a:stretch>
            <a:fillRect/>
          </a:stretch>
        </p:blipFill>
        <p:spPr>
          <a:xfrm>
            <a:off x="8382000" y="1219200"/>
            <a:ext cx="482600" cy="482600"/>
          </a:xfrm>
          <a:prstGeom prst="rect">
            <a:avLst/>
          </a:prstGeom>
        </p:spPr>
      </p:pic>
      <p:pic>
        <p:nvPicPr>
          <p:cNvPr id="132" name="Picture 131"/>
          <p:cNvPicPr>
            <a:picLocks noChangeAspect="1"/>
          </p:cNvPicPr>
          <p:nvPr/>
        </p:nvPicPr>
        <p:blipFill>
          <a:blip r:embed="rId4">
            <a:duotone>
              <a:schemeClr val="accent6">
                <a:shade val="45000"/>
                <a:satMod val="135000"/>
              </a:schemeClr>
              <a:prstClr val="white"/>
            </a:duotone>
            <a:alphaModFix amt="25000"/>
          </a:blip>
          <a:stretch>
            <a:fillRect/>
          </a:stretch>
        </p:blipFill>
        <p:spPr>
          <a:xfrm>
            <a:off x="8458200" y="3581400"/>
            <a:ext cx="482600" cy="482600"/>
          </a:xfrm>
          <a:prstGeom prst="rect">
            <a:avLst/>
          </a:prstGeom>
        </p:spPr>
      </p:pic>
      <p:pic>
        <p:nvPicPr>
          <p:cNvPr id="133" name="Picture 132"/>
          <p:cNvPicPr>
            <a:picLocks noChangeAspect="1"/>
          </p:cNvPicPr>
          <p:nvPr/>
        </p:nvPicPr>
        <p:blipFill>
          <a:blip r:embed="rId4">
            <a:duotone>
              <a:schemeClr val="accent6">
                <a:shade val="45000"/>
                <a:satMod val="135000"/>
              </a:schemeClr>
              <a:prstClr val="white"/>
            </a:duotone>
            <a:alphaModFix amt="25000"/>
          </a:blip>
          <a:stretch>
            <a:fillRect/>
          </a:stretch>
        </p:blipFill>
        <p:spPr>
          <a:xfrm>
            <a:off x="8610600" y="3886200"/>
            <a:ext cx="482600" cy="482600"/>
          </a:xfrm>
          <a:prstGeom prst="rect">
            <a:avLst/>
          </a:prstGeom>
        </p:spPr>
      </p:pic>
      <p:pic>
        <p:nvPicPr>
          <p:cNvPr id="134" name="Picture 133"/>
          <p:cNvPicPr>
            <a:picLocks noChangeAspect="1"/>
          </p:cNvPicPr>
          <p:nvPr/>
        </p:nvPicPr>
        <p:blipFill>
          <a:blip r:embed="rId4">
            <a:duotone>
              <a:schemeClr val="accent6">
                <a:shade val="45000"/>
                <a:satMod val="135000"/>
              </a:schemeClr>
              <a:prstClr val="white"/>
            </a:duotone>
            <a:alphaModFix amt="25000"/>
          </a:blip>
          <a:stretch>
            <a:fillRect/>
          </a:stretch>
        </p:blipFill>
        <p:spPr>
          <a:xfrm>
            <a:off x="8382000" y="3886200"/>
            <a:ext cx="482600" cy="482600"/>
          </a:xfrm>
          <a:prstGeom prst="rect">
            <a:avLst/>
          </a:prstGeom>
        </p:spPr>
      </p:pic>
      <p:pic>
        <p:nvPicPr>
          <p:cNvPr id="135" name="Picture 134"/>
          <p:cNvPicPr>
            <a:picLocks noChangeAspect="1"/>
          </p:cNvPicPr>
          <p:nvPr/>
        </p:nvPicPr>
        <p:blipFill>
          <a:blip r:embed="rId4">
            <a:duotone>
              <a:schemeClr val="accent6">
                <a:shade val="45000"/>
                <a:satMod val="135000"/>
              </a:schemeClr>
              <a:prstClr val="white"/>
            </a:duotone>
            <a:alphaModFix amt="25000"/>
          </a:blip>
          <a:stretch>
            <a:fillRect/>
          </a:stretch>
        </p:blipFill>
        <p:spPr>
          <a:xfrm>
            <a:off x="8229600" y="3581400"/>
            <a:ext cx="482600" cy="482600"/>
          </a:xfrm>
          <a:prstGeom prst="rect">
            <a:avLst/>
          </a:prstGeom>
        </p:spPr>
      </p:pic>
      <p:pic>
        <p:nvPicPr>
          <p:cNvPr id="136" name="Picture 135"/>
          <p:cNvPicPr>
            <a:picLocks noChangeAspect="1"/>
          </p:cNvPicPr>
          <p:nvPr/>
        </p:nvPicPr>
        <p:blipFill>
          <a:blip r:embed="rId4">
            <a:duotone>
              <a:schemeClr val="accent6">
                <a:shade val="45000"/>
                <a:satMod val="135000"/>
              </a:schemeClr>
              <a:prstClr val="white"/>
            </a:duotone>
            <a:alphaModFix amt="25000"/>
          </a:blip>
          <a:stretch>
            <a:fillRect/>
          </a:stretch>
        </p:blipFill>
        <p:spPr>
          <a:xfrm>
            <a:off x="8153400" y="3886200"/>
            <a:ext cx="482600" cy="482600"/>
          </a:xfrm>
          <a:prstGeom prst="rect">
            <a:avLst/>
          </a:prstGeom>
        </p:spPr>
      </p:pic>
      <p:pic>
        <p:nvPicPr>
          <p:cNvPr id="137" name="Picture 136"/>
          <p:cNvPicPr>
            <a:picLocks noChangeAspect="1"/>
          </p:cNvPicPr>
          <p:nvPr/>
        </p:nvPicPr>
        <p:blipFill>
          <a:blip r:embed="rId4">
            <a:duotone>
              <a:prstClr val="black"/>
              <a:schemeClr val="tx2">
                <a:tint val="45000"/>
                <a:satMod val="400000"/>
              </a:schemeClr>
            </a:duotone>
            <a:alphaModFix amt="25000"/>
          </a:blip>
          <a:stretch>
            <a:fillRect/>
          </a:stretch>
        </p:blipFill>
        <p:spPr>
          <a:xfrm>
            <a:off x="8153400" y="2667000"/>
            <a:ext cx="482600" cy="482600"/>
          </a:xfrm>
          <a:prstGeom prst="rect">
            <a:avLst/>
          </a:prstGeom>
        </p:spPr>
      </p:pic>
      <p:pic>
        <p:nvPicPr>
          <p:cNvPr id="138" name="Picture 137"/>
          <p:cNvPicPr>
            <a:picLocks noChangeAspect="1"/>
          </p:cNvPicPr>
          <p:nvPr/>
        </p:nvPicPr>
        <p:blipFill>
          <a:blip r:embed="rId4">
            <a:duotone>
              <a:prstClr val="black"/>
              <a:srgbClr val="51FF36">
                <a:tint val="45000"/>
                <a:satMod val="400000"/>
              </a:srgbClr>
            </a:duotone>
            <a:alphaModFix amt="25000"/>
          </a:blip>
          <a:stretch>
            <a:fillRect/>
          </a:stretch>
        </p:blipFill>
        <p:spPr>
          <a:xfrm>
            <a:off x="8763000" y="2057400"/>
            <a:ext cx="457200" cy="482600"/>
          </a:xfrm>
          <a:prstGeom prst="rect">
            <a:avLst/>
          </a:prstGeom>
        </p:spPr>
      </p:pic>
      <p:pic>
        <p:nvPicPr>
          <p:cNvPr id="139" name="Picture 138"/>
          <p:cNvPicPr>
            <a:picLocks noChangeAspect="1"/>
          </p:cNvPicPr>
          <p:nvPr/>
        </p:nvPicPr>
        <p:blipFill>
          <a:blip r:embed="rId4">
            <a:duotone>
              <a:prstClr val="black"/>
              <a:schemeClr val="tx2">
                <a:tint val="45000"/>
                <a:satMod val="400000"/>
              </a:schemeClr>
            </a:duotone>
            <a:alphaModFix amt="25000"/>
          </a:blip>
          <a:stretch>
            <a:fillRect/>
          </a:stretch>
        </p:blipFill>
        <p:spPr>
          <a:xfrm>
            <a:off x="8610600" y="2667000"/>
            <a:ext cx="482600" cy="482600"/>
          </a:xfrm>
          <a:prstGeom prst="rect">
            <a:avLst/>
          </a:prstGeom>
        </p:spPr>
      </p:pic>
      <p:pic>
        <p:nvPicPr>
          <p:cNvPr id="140" name="Picture 139"/>
          <p:cNvPicPr>
            <a:picLocks noChangeAspect="1"/>
          </p:cNvPicPr>
          <p:nvPr/>
        </p:nvPicPr>
        <p:blipFill>
          <a:blip r:embed="rId4">
            <a:duotone>
              <a:prstClr val="black"/>
              <a:schemeClr val="tx2">
                <a:tint val="45000"/>
                <a:satMod val="400000"/>
              </a:schemeClr>
            </a:duotone>
            <a:alphaModFix amt="25000"/>
          </a:blip>
          <a:stretch>
            <a:fillRect/>
          </a:stretch>
        </p:blipFill>
        <p:spPr>
          <a:xfrm>
            <a:off x="8839200" y="2667000"/>
            <a:ext cx="482600" cy="482600"/>
          </a:xfrm>
          <a:prstGeom prst="rect">
            <a:avLst/>
          </a:prstGeom>
        </p:spPr>
      </p:pic>
      <p:pic>
        <p:nvPicPr>
          <p:cNvPr id="141" name="Picture 140"/>
          <p:cNvPicPr>
            <a:picLocks noChangeAspect="1"/>
          </p:cNvPicPr>
          <p:nvPr/>
        </p:nvPicPr>
        <p:blipFill>
          <a:blip r:embed="rId4">
            <a:duotone>
              <a:prstClr val="black"/>
              <a:schemeClr val="tx2">
                <a:tint val="45000"/>
                <a:satMod val="400000"/>
              </a:schemeClr>
            </a:duotone>
            <a:alphaModFix amt="25000"/>
          </a:blip>
          <a:stretch>
            <a:fillRect/>
          </a:stretch>
        </p:blipFill>
        <p:spPr>
          <a:xfrm>
            <a:off x="8382000" y="2667000"/>
            <a:ext cx="482600" cy="482600"/>
          </a:xfrm>
          <a:prstGeom prst="rect">
            <a:avLst/>
          </a:prstGeom>
        </p:spPr>
      </p:pic>
      <p:pic>
        <p:nvPicPr>
          <p:cNvPr id="143" name="Picture 142"/>
          <p:cNvPicPr>
            <a:picLocks noChangeAspect="1"/>
          </p:cNvPicPr>
          <p:nvPr/>
        </p:nvPicPr>
        <p:blipFill>
          <a:blip r:embed="rId4">
            <a:duotone>
              <a:schemeClr val="accent6">
                <a:shade val="45000"/>
                <a:satMod val="135000"/>
              </a:schemeClr>
              <a:prstClr val="white"/>
            </a:duotone>
            <a:alphaModFix amt="25000"/>
          </a:blip>
          <a:stretch>
            <a:fillRect/>
          </a:stretch>
        </p:blipFill>
        <p:spPr>
          <a:xfrm>
            <a:off x="8686800" y="3581400"/>
            <a:ext cx="482600" cy="482600"/>
          </a:xfrm>
          <a:prstGeom prst="rect">
            <a:avLst/>
          </a:prstGeom>
        </p:spPr>
      </p:pic>
      <p:pic>
        <p:nvPicPr>
          <p:cNvPr id="144" name="Picture 143"/>
          <p:cNvPicPr>
            <a:picLocks noChangeAspect="1"/>
          </p:cNvPicPr>
          <p:nvPr/>
        </p:nvPicPr>
        <p:blipFill>
          <a:blip r:embed="rId4">
            <a:alphaModFix amt="25000"/>
          </a:blip>
          <a:stretch>
            <a:fillRect/>
          </a:stretch>
        </p:blipFill>
        <p:spPr>
          <a:xfrm>
            <a:off x="8382000" y="533400"/>
            <a:ext cx="482600" cy="482600"/>
          </a:xfrm>
          <a:prstGeom prst="rect">
            <a:avLst/>
          </a:prstGeom>
        </p:spPr>
      </p:pic>
      <p:pic>
        <p:nvPicPr>
          <p:cNvPr id="147" name="Picture 146"/>
          <p:cNvPicPr>
            <a:picLocks noChangeAspect="1"/>
          </p:cNvPicPr>
          <p:nvPr/>
        </p:nvPicPr>
        <p:blipFill>
          <a:blip r:embed="rId4">
            <a:duotone>
              <a:prstClr val="black"/>
              <a:srgbClr val="51FF36">
                <a:tint val="45000"/>
                <a:satMod val="400000"/>
              </a:srgbClr>
            </a:duotone>
            <a:alphaModFix amt="25000"/>
          </a:blip>
          <a:stretch>
            <a:fillRect/>
          </a:stretch>
        </p:blipFill>
        <p:spPr>
          <a:xfrm>
            <a:off x="8610600" y="1752600"/>
            <a:ext cx="482600" cy="482600"/>
          </a:xfrm>
          <a:prstGeom prst="rect">
            <a:avLst/>
          </a:prstGeom>
        </p:spPr>
      </p:pic>
      <p:pic>
        <p:nvPicPr>
          <p:cNvPr id="148" name="Picture 147"/>
          <p:cNvPicPr>
            <a:picLocks noChangeAspect="1"/>
          </p:cNvPicPr>
          <p:nvPr/>
        </p:nvPicPr>
        <p:blipFill>
          <a:blip r:embed="rId4">
            <a:duotone>
              <a:prstClr val="black"/>
              <a:srgbClr val="51FF36">
                <a:tint val="45000"/>
                <a:satMod val="400000"/>
              </a:srgbClr>
            </a:duotone>
            <a:alphaModFix amt="25000"/>
          </a:blip>
          <a:stretch>
            <a:fillRect/>
          </a:stretch>
        </p:blipFill>
        <p:spPr>
          <a:xfrm>
            <a:off x="8305800" y="2057400"/>
            <a:ext cx="482600" cy="482600"/>
          </a:xfrm>
          <a:prstGeom prst="rect">
            <a:avLst/>
          </a:prstGeom>
        </p:spPr>
      </p:pic>
      <p:pic>
        <p:nvPicPr>
          <p:cNvPr id="149" name="Picture 148"/>
          <p:cNvPicPr>
            <a:picLocks noChangeAspect="1"/>
          </p:cNvPicPr>
          <p:nvPr/>
        </p:nvPicPr>
        <p:blipFill>
          <a:blip r:embed="rId4">
            <a:duotone>
              <a:prstClr val="black"/>
              <a:schemeClr val="tx2">
                <a:tint val="45000"/>
                <a:satMod val="400000"/>
              </a:schemeClr>
            </a:duotone>
            <a:alphaModFix amt="25000"/>
          </a:blip>
          <a:stretch>
            <a:fillRect/>
          </a:stretch>
        </p:blipFill>
        <p:spPr>
          <a:xfrm>
            <a:off x="8763000" y="2971800"/>
            <a:ext cx="482600" cy="482600"/>
          </a:xfrm>
          <a:prstGeom prst="rect">
            <a:avLst/>
          </a:prstGeom>
        </p:spPr>
      </p:pic>
      <p:pic>
        <p:nvPicPr>
          <p:cNvPr id="150" name="Picture 149"/>
          <p:cNvPicPr>
            <a:picLocks noChangeAspect="1"/>
          </p:cNvPicPr>
          <p:nvPr/>
        </p:nvPicPr>
        <p:blipFill>
          <a:blip r:embed="rId4">
            <a:duotone>
              <a:prstClr val="black"/>
              <a:srgbClr val="51FF36">
                <a:tint val="45000"/>
                <a:satMod val="400000"/>
              </a:srgbClr>
            </a:duotone>
            <a:alphaModFix amt="25000"/>
          </a:blip>
          <a:stretch>
            <a:fillRect/>
          </a:stretch>
        </p:blipFill>
        <p:spPr>
          <a:xfrm>
            <a:off x="8534400" y="2057400"/>
            <a:ext cx="482600" cy="482600"/>
          </a:xfrm>
          <a:prstGeom prst="rect">
            <a:avLst/>
          </a:prstGeom>
        </p:spPr>
      </p:pic>
      <p:pic>
        <p:nvPicPr>
          <p:cNvPr id="151" name="Picture 150"/>
          <p:cNvPicPr>
            <a:picLocks noChangeAspect="1"/>
          </p:cNvPicPr>
          <p:nvPr/>
        </p:nvPicPr>
        <p:blipFill>
          <a:blip r:embed="rId4">
            <a:duotone>
              <a:prstClr val="black"/>
              <a:schemeClr val="tx2">
                <a:tint val="45000"/>
                <a:satMod val="400000"/>
              </a:schemeClr>
            </a:duotone>
            <a:alphaModFix amt="25000"/>
          </a:blip>
          <a:stretch>
            <a:fillRect/>
          </a:stretch>
        </p:blipFill>
        <p:spPr>
          <a:xfrm>
            <a:off x="8610600" y="3048000"/>
            <a:ext cx="482600" cy="482600"/>
          </a:xfrm>
          <a:prstGeom prst="rect">
            <a:avLst/>
          </a:prstGeom>
        </p:spPr>
      </p:pic>
      <p:pic>
        <p:nvPicPr>
          <p:cNvPr id="152" name="Picture 151"/>
          <p:cNvPicPr>
            <a:picLocks noChangeAspect="1"/>
          </p:cNvPicPr>
          <p:nvPr/>
        </p:nvPicPr>
        <p:blipFill>
          <a:blip r:embed="rId4">
            <a:duotone>
              <a:prstClr val="black"/>
              <a:srgbClr val="51FF36">
                <a:tint val="45000"/>
                <a:satMod val="400000"/>
              </a:srgbClr>
            </a:duotone>
            <a:alphaModFix amt="25000"/>
          </a:blip>
          <a:stretch>
            <a:fillRect/>
          </a:stretch>
        </p:blipFill>
        <p:spPr>
          <a:xfrm>
            <a:off x="8153400" y="1752600"/>
            <a:ext cx="482600" cy="482600"/>
          </a:xfrm>
          <a:prstGeom prst="rect">
            <a:avLst/>
          </a:prstGeom>
        </p:spPr>
      </p:pic>
      <p:pic>
        <p:nvPicPr>
          <p:cNvPr id="153" name="Picture 152"/>
          <p:cNvPicPr>
            <a:picLocks noChangeAspect="1"/>
          </p:cNvPicPr>
          <p:nvPr/>
        </p:nvPicPr>
        <p:blipFill>
          <a:blip r:embed="rId4">
            <a:alphaModFix amt="25000"/>
          </a:blip>
          <a:stretch>
            <a:fillRect/>
          </a:stretch>
        </p:blipFill>
        <p:spPr>
          <a:xfrm>
            <a:off x="8610600" y="533400"/>
            <a:ext cx="482600" cy="482600"/>
          </a:xfrm>
          <a:prstGeom prst="rect">
            <a:avLst/>
          </a:prstGeom>
        </p:spPr>
      </p:pic>
      <p:pic>
        <p:nvPicPr>
          <p:cNvPr id="154" name="Picture 153"/>
          <p:cNvPicPr>
            <a:picLocks noChangeAspect="1"/>
          </p:cNvPicPr>
          <p:nvPr/>
        </p:nvPicPr>
        <p:blipFill>
          <a:blip r:embed="rId4">
            <a:alphaModFix amt="25000"/>
          </a:blip>
          <a:stretch>
            <a:fillRect/>
          </a:stretch>
        </p:blipFill>
        <p:spPr>
          <a:xfrm>
            <a:off x="8763000" y="762000"/>
            <a:ext cx="482600" cy="482600"/>
          </a:xfrm>
          <a:prstGeom prst="rect">
            <a:avLst/>
          </a:prstGeom>
        </p:spPr>
      </p:pic>
      <p:pic>
        <p:nvPicPr>
          <p:cNvPr id="155" name="Picture 154"/>
          <p:cNvPicPr>
            <a:picLocks noChangeAspect="1"/>
          </p:cNvPicPr>
          <p:nvPr/>
        </p:nvPicPr>
        <p:blipFill>
          <a:blip r:embed="rId4">
            <a:alphaModFix amt="25000"/>
          </a:blip>
          <a:stretch>
            <a:fillRect/>
          </a:stretch>
        </p:blipFill>
        <p:spPr>
          <a:xfrm>
            <a:off x="8229600" y="762000"/>
            <a:ext cx="482600" cy="482600"/>
          </a:xfrm>
          <a:prstGeom prst="rect">
            <a:avLst/>
          </a:prstGeom>
        </p:spPr>
      </p:pic>
      <p:pic>
        <p:nvPicPr>
          <p:cNvPr id="156" name="Picture 155"/>
          <p:cNvPicPr>
            <a:picLocks noChangeAspect="1"/>
          </p:cNvPicPr>
          <p:nvPr/>
        </p:nvPicPr>
        <p:blipFill>
          <a:blip r:embed="rId4">
            <a:alphaModFix amt="25000"/>
          </a:blip>
          <a:stretch>
            <a:fillRect/>
          </a:stretch>
        </p:blipFill>
        <p:spPr>
          <a:xfrm>
            <a:off x="8534400" y="762000"/>
            <a:ext cx="482600" cy="482600"/>
          </a:xfrm>
          <a:prstGeom prst="rect">
            <a:avLst/>
          </a:prstGeom>
        </p:spPr>
      </p:pic>
      <p:pic>
        <p:nvPicPr>
          <p:cNvPr id="157" name="Picture 156"/>
          <p:cNvPicPr>
            <a:picLocks noChangeAspect="1"/>
          </p:cNvPicPr>
          <p:nvPr/>
        </p:nvPicPr>
        <p:blipFill>
          <a:blip r:embed="rId4">
            <a:duotone>
              <a:prstClr val="black"/>
              <a:srgbClr val="51FF36">
                <a:tint val="45000"/>
                <a:satMod val="400000"/>
              </a:srgbClr>
            </a:duotone>
            <a:alphaModFix amt="25000"/>
          </a:blip>
          <a:stretch>
            <a:fillRect/>
          </a:stretch>
        </p:blipFill>
        <p:spPr>
          <a:xfrm>
            <a:off x="8077200" y="2057400"/>
            <a:ext cx="482600" cy="482600"/>
          </a:xfrm>
          <a:prstGeom prst="rect">
            <a:avLst/>
          </a:prstGeom>
        </p:spPr>
      </p:pic>
      <p:pic>
        <p:nvPicPr>
          <p:cNvPr id="158" name="Picture 157"/>
          <p:cNvPicPr>
            <a:picLocks noChangeAspect="1"/>
          </p:cNvPicPr>
          <p:nvPr/>
        </p:nvPicPr>
        <p:blipFill>
          <a:blip r:embed="rId4">
            <a:duotone>
              <a:prstClr val="black"/>
              <a:schemeClr val="tx2">
                <a:tint val="45000"/>
                <a:satMod val="400000"/>
              </a:schemeClr>
            </a:duotone>
            <a:alphaModFix amt="25000"/>
          </a:blip>
          <a:stretch>
            <a:fillRect/>
          </a:stretch>
        </p:blipFill>
        <p:spPr>
          <a:xfrm>
            <a:off x="8382000" y="3048000"/>
            <a:ext cx="482600" cy="482600"/>
          </a:xfrm>
          <a:prstGeom prst="rect">
            <a:avLst/>
          </a:prstGeom>
        </p:spPr>
      </p:pic>
      <p:pic>
        <p:nvPicPr>
          <p:cNvPr id="159" name="Picture 158"/>
          <p:cNvPicPr>
            <a:picLocks noChangeAspect="1"/>
          </p:cNvPicPr>
          <p:nvPr/>
        </p:nvPicPr>
        <p:blipFill>
          <a:blip r:embed="rId4">
            <a:duotone>
              <a:prstClr val="black"/>
              <a:schemeClr val="tx2">
                <a:tint val="45000"/>
                <a:satMod val="400000"/>
              </a:schemeClr>
            </a:duotone>
            <a:alphaModFix amt="25000"/>
          </a:blip>
          <a:stretch>
            <a:fillRect/>
          </a:stretch>
        </p:blipFill>
        <p:spPr>
          <a:xfrm>
            <a:off x="8153400" y="2971800"/>
            <a:ext cx="482600" cy="482600"/>
          </a:xfrm>
          <a:prstGeom prst="rect">
            <a:avLst/>
          </a:prstGeom>
        </p:spPr>
      </p:pic>
      <p:sp>
        <p:nvSpPr>
          <p:cNvPr id="160" name="Rounded Rectangle 159"/>
          <p:cNvSpPr/>
          <p:nvPr/>
        </p:nvSpPr>
        <p:spPr>
          <a:xfrm>
            <a:off x="5105400" y="4495800"/>
            <a:ext cx="1143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85000"/>
                  <a:lumOff val="15000"/>
                </a:schemeClr>
              </a:solidFill>
            </a:endParaRPr>
          </a:p>
        </p:txBody>
      </p:sp>
      <p:sp>
        <p:nvSpPr>
          <p:cNvPr id="161" name="Rounded Rectangle 160"/>
          <p:cNvSpPr/>
          <p:nvPr/>
        </p:nvSpPr>
        <p:spPr>
          <a:xfrm>
            <a:off x="6629400" y="4495800"/>
            <a:ext cx="1143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262626"/>
              </a:solidFill>
            </a:endParaRPr>
          </a:p>
        </p:txBody>
      </p:sp>
      <p:sp>
        <p:nvSpPr>
          <p:cNvPr id="162" name="Rounded Rectangle 161"/>
          <p:cNvSpPr/>
          <p:nvPr/>
        </p:nvSpPr>
        <p:spPr>
          <a:xfrm>
            <a:off x="8077200" y="4495800"/>
            <a:ext cx="1143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4">
            <a:duotone>
              <a:schemeClr val="accent6">
                <a:shade val="45000"/>
                <a:satMod val="135000"/>
              </a:schemeClr>
              <a:prstClr val="white"/>
            </a:duotone>
          </a:blip>
          <a:stretch>
            <a:fillRect/>
          </a:stretch>
        </p:blipFill>
        <p:spPr>
          <a:xfrm>
            <a:off x="5486400" y="4114800"/>
            <a:ext cx="482600" cy="482600"/>
          </a:xfrm>
          <a:prstGeom prst="rect">
            <a:avLst/>
          </a:prstGeom>
        </p:spPr>
      </p:pic>
      <p:pic>
        <p:nvPicPr>
          <p:cNvPr id="103" name="Picture 102"/>
          <p:cNvPicPr>
            <a:picLocks noChangeAspect="1"/>
          </p:cNvPicPr>
          <p:nvPr/>
        </p:nvPicPr>
        <p:blipFill>
          <a:blip r:embed="rId4">
            <a:duotone>
              <a:schemeClr val="accent6">
                <a:shade val="45000"/>
                <a:satMod val="135000"/>
              </a:schemeClr>
              <a:prstClr val="white"/>
            </a:duotone>
            <a:alphaModFix amt="57000"/>
          </a:blip>
          <a:stretch>
            <a:fillRect/>
          </a:stretch>
        </p:blipFill>
        <p:spPr>
          <a:xfrm>
            <a:off x="6781800" y="3886200"/>
            <a:ext cx="482600" cy="482600"/>
          </a:xfrm>
          <a:prstGeom prst="rect">
            <a:avLst/>
          </a:prstGeom>
        </p:spPr>
      </p:pic>
      <p:sp>
        <p:nvSpPr>
          <p:cNvPr id="163" name="TextBox 162"/>
          <p:cNvSpPr txBox="1"/>
          <p:nvPr/>
        </p:nvSpPr>
        <p:spPr>
          <a:xfrm>
            <a:off x="304800" y="228600"/>
            <a:ext cx="2286000" cy="1785104"/>
          </a:xfrm>
          <a:prstGeom prst="rect">
            <a:avLst/>
          </a:prstGeom>
          <a:noFill/>
        </p:spPr>
        <p:txBody>
          <a:bodyPr wrap="square" rtlCol="0">
            <a:spAutoFit/>
          </a:bodyPr>
          <a:lstStyle/>
          <a:p>
            <a:r>
              <a:rPr lang="en-US" sz="3000" b="1" dirty="0" smtClean="0">
                <a:solidFill>
                  <a:schemeClr val="bg1"/>
                </a:solidFill>
              </a:rPr>
              <a:t>Directors</a:t>
            </a:r>
          </a:p>
          <a:p>
            <a:r>
              <a:rPr lang="en-US" sz="1600" dirty="0" smtClean="0">
                <a:solidFill>
                  <a:schemeClr val="bg1"/>
                </a:solidFill>
              </a:rPr>
              <a:t>can </a:t>
            </a:r>
            <a:r>
              <a:rPr lang="en-US" sz="1600" dirty="0" smtClean="0">
                <a:solidFill>
                  <a:schemeClr val="bg1"/>
                </a:solidFill>
              </a:rPr>
              <a:t>broadcast questions with all sorts of privacy levels and learn hidden truths about their </a:t>
            </a:r>
            <a:r>
              <a:rPr lang="en-US" sz="1600" dirty="0" smtClean="0">
                <a:solidFill>
                  <a:schemeClr val="bg1"/>
                </a:solidFill>
              </a:rPr>
              <a:t>communities</a:t>
            </a:r>
            <a:endParaRPr lang="en-US" sz="1600" dirty="0">
              <a:solidFill>
                <a:schemeClr val="bg1"/>
              </a:solidFill>
            </a:endParaRPr>
          </a:p>
        </p:txBody>
      </p:sp>
      <p:sp>
        <p:nvSpPr>
          <p:cNvPr id="17" name="TextBox 16"/>
          <p:cNvSpPr txBox="1"/>
          <p:nvPr/>
        </p:nvSpPr>
        <p:spPr>
          <a:xfrm>
            <a:off x="4181084" y="4091702"/>
            <a:ext cx="619516" cy="246221"/>
          </a:xfrm>
          <a:prstGeom prst="rect">
            <a:avLst/>
          </a:prstGeom>
          <a:noFill/>
        </p:spPr>
        <p:txBody>
          <a:bodyPr wrap="square" rtlCol="0">
            <a:spAutoFit/>
          </a:bodyPr>
          <a:lstStyle/>
          <a:p>
            <a:r>
              <a:rPr lang="en-US" sz="1000" dirty="0" smtClean="0"/>
              <a:t>Private</a:t>
            </a:r>
            <a:endParaRPr lang="en-US" sz="1000" dirty="0"/>
          </a:p>
        </p:txBody>
      </p:sp>
      <p:sp>
        <p:nvSpPr>
          <p:cNvPr id="165" name="TextBox 164"/>
          <p:cNvSpPr txBox="1"/>
          <p:nvPr/>
        </p:nvSpPr>
        <p:spPr>
          <a:xfrm>
            <a:off x="4119068" y="3177302"/>
            <a:ext cx="757731" cy="246221"/>
          </a:xfrm>
          <a:prstGeom prst="rect">
            <a:avLst/>
          </a:prstGeom>
          <a:noFill/>
        </p:spPr>
        <p:txBody>
          <a:bodyPr wrap="square" rtlCol="0">
            <a:spAutoFit/>
          </a:bodyPr>
          <a:lstStyle/>
          <a:p>
            <a:r>
              <a:rPr lang="en-US" sz="1000" dirty="0" smtClean="0"/>
              <a:t>Protected</a:t>
            </a:r>
            <a:endParaRPr lang="en-US" sz="1000" dirty="0"/>
          </a:p>
        </p:txBody>
      </p:sp>
      <p:sp>
        <p:nvSpPr>
          <p:cNvPr id="166" name="TextBox 165"/>
          <p:cNvSpPr txBox="1"/>
          <p:nvPr/>
        </p:nvSpPr>
        <p:spPr>
          <a:xfrm>
            <a:off x="4167988" y="2086415"/>
            <a:ext cx="527539" cy="246221"/>
          </a:xfrm>
          <a:prstGeom prst="rect">
            <a:avLst/>
          </a:prstGeom>
          <a:noFill/>
        </p:spPr>
        <p:txBody>
          <a:bodyPr wrap="square" rtlCol="0">
            <a:spAutoFit/>
          </a:bodyPr>
          <a:lstStyle/>
          <a:p>
            <a:r>
              <a:rPr lang="en-US" sz="1000" dirty="0" smtClean="0"/>
              <a:t>Public</a:t>
            </a:r>
            <a:endParaRPr lang="en-US" sz="1000" dirty="0"/>
          </a:p>
        </p:txBody>
      </p:sp>
      <p:sp>
        <p:nvSpPr>
          <p:cNvPr id="167" name="TextBox 166"/>
          <p:cNvSpPr txBox="1"/>
          <p:nvPr/>
        </p:nvSpPr>
        <p:spPr>
          <a:xfrm>
            <a:off x="5410200" y="4572000"/>
            <a:ext cx="685800" cy="276999"/>
          </a:xfrm>
          <a:prstGeom prst="rect">
            <a:avLst/>
          </a:prstGeom>
          <a:noFill/>
        </p:spPr>
        <p:txBody>
          <a:bodyPr wrap="square" rtlCol="0">
            <a:spAutoFit/>
          </a:bodyPr>
          <a:lstStyle/>
          <a:p>
            <a:r>
              <a:rPr lang="en-US" sz="1200" b="1" dirty="0" smtClean="0"/>
              <a:t>Year 1</a:t>
            </a:r>
            <a:endParaRPr lang="en-US" sz="1200" b="1" dirty="0"/>
          </a:p>
        </p:txBody>
      </p:sp>
      <p:sp>
        <p:nvSpPr>
          <p:cNvPr id="168" name="TextBox 167"/>
          <p:cNvSpPr txBox="1"/>
          <p:nvPr/>
        </p:nvSpPr>
        <p:spPr>
          <a:xfrm>
            <a:off x="6858000" y="4572000"/>
            <a:ext cx="685800" cy="276999"/>
          </a:xfrm>
          <a:prstGeom prst="rect">
            <a:avLst/>
          </a:prstGeom>
          <a:noFill/>
        </p:spPr>
        <p:txBody>
          <a:bodyPr wrap="square" rtlCol="0">
            <a:spAutoFit/>
          </a:bodyPr>
          <a:lstStyle/>
          <a:p>
            <a:r>
              <a:rPr lang="en-US" sz="1200" b="1" dirty="0" smtClean="0"/>
              <a:t>Year 2</a:t>
            </a:r>
            <a:endParaRPr lang="en-US" sz="1200" b="1" dirty="0"/>
          </a:p>
        </p:txBody>
      </p:sp>
      <p:sp>
        <p:nvSpPr>
          <p:cNvPr id="169" name="TextBox 168"/>
          <p:cNvSpPr txBox="1"/>
          <p:nvPr/>
        </p:nvSpPr>
        <p:spPr>
          <a:xfrm>
            <a:off x="8305800" y="4572000"/>
            <a:ext cx="685800" cy="276999"/>
          </a:xfrm>
          <a:prstGeom prst="rect">
            <a:avLst/>
          </a:prstGeom>
          <a:noFill/>
        </p:spPr>
        <p:txBody>
          <a:bodyPr wrap="square" rtlCol="0">
            <a:spAutoFit/>
          </a:bodyPr>
          <a:lstStyle/>
          <a:p>
            <a:r>
              <a:rPr lang="en-US" sz="1200" b="1" dirty="0" smtClean="0"/>
              <a:t>Year 3</a:t>
            </a:r>
            <a:endParaRPr lang="en-US" sz="1200" b="1" dirty="0"/>
          </a:p>
        </p:txBody>
      </p:sp>
      <p:pic>
        <p:nvPicPr>
          <p:cNvPr id="19" name="Picture 18"/>
          <p:cNvPicPr>
            <a:picLocks noChangeAspect="1"/>
          </p:cNvPicPr>
          <p:nvPr/>
        </p:nvPicPr>
        <p:blipFill>
          <a:blip r:embed="rId5"/>
          <a:stretch>
            <a:fillRect/>
          </a:stretch>
        </p:blipFill>
        <p:spPr>
          <a:xfrm>
            <a:off x="3186360" y="2692400"/>
            <a:ext cx="508000" cy="508000"/>
          </a:xfrm>
          <a:prstGeom prst="rect">
            <a:avLst/>
          </a:prstGeom>
        </p:spPr>
      </p:pic>
      <p:sp>
        <p:nvSpPr>
          <p:cNvPr id="171" name="TextBox 170"/>
          <p:cNvSpPr txBox="1"/>
          <p:nvPr/>
        </p:nvSpPr>
        <p:spPr>
          <a:xfrm>
            <a:off x="3048000" y="3177302"/>
            <a:ext cx="838200" cy="246221"/>
          </a:xfrm>
          <a:prstGeom prst="rect">
            <a:avLst/>
          </a:prstGeom>
          <a:noFill/>
        </p:spPr>
        <p:txBody>
          <a:bodyPr wrap="square" rtlCol="0">
            <a:spAutoFit/>
          </a:bodyPr>
          <a:lstStyle/>
          <a:p>
            <a:r>
              <a:rPr lang="en-US" sz="1000" dirty="0" smtClean="0"/>
              <a:t>Anonymous</a:t>
            </a:r>
            <a:endParaRPr lang="en-US" sz="1000" dirty="0"/>
          </a:p>
        </p:txBody>
      </p:sp>
      <p:sp>
        <p:nvSpPr>
          <p:cNvPr id="172" name="TextBox 171"/>
          <p:cNvSpPr txBox="1"/>
          <p:nvPr/>
        </p:nvSpPr>
        <p:spPr>
          <a:xfrm>
            <a:off x="5486400" y="5105400"/>
            <a:ext cx="3429000" cy="830997"/>
          </a:xfrm>
          <a:prstGeom prst="rect">
            <a:avLst/>
          </a:prstGeom>
          <a:noFill/>
        </p:spPr>
        <p:txBody>
          <a:bodyPr wrap="square" rtlCol="0">
            <a:spAutoFit/>
          </a:bodyPr>
          <a:lstStyle/>
          <a:p>
            <a:r>
              <a:rPr lang="en-US" sz="1200" dirty="0" smtClean="0"/>
              <a:t>Allow your community to identify their interests so that they may help and collaborate with one another. Identify lacking resources, and discover </a:t>
            </a:r>
            <a:r>
              <a:rPr lang="en-US" sz="1200" dirty="0" smtClean="0"/>
              <a:t>trends in real-time as a community </a:t>
            </a:r>
            <a:r>
              <a:rPr lang="en-US" sz="1200" dirty="0" smtClean="0"/>
              <a:t>changes</a:t>
            </a:r>
            <a:endParaRPr lang="en-US" sz="1200" dirty="0"/>
          </a:p>
        </p:txBody>
      </p:sp>
      <p:sp>
        <p:nvSpPr>
          <p:cNvPr id="173" name="TextBox 172"/>
          <p:cNvSpPr txBox="1"/>
          <p:nvPr/>
        </p:nvSpPr>
        <p:spPr>
          <a:xfrm>
            <a:off x="685800" y="4876800"/>
            <a:ext cx="1828800" cy="830997"/>
          </a:xfrm>
          <a:prstGeom prst="rect">
            <a:avLst/>
          </a:prstGeom>
          <a:noFill/>
        </p:spPr>
        <p:txBody>
          <a:bodyPr wrap="square" rtlCol="0">
            <a:spAutoFit/>
          </a:bodyPr>
          <a:lstStyle/>
          <a:p>
            <a:r>
              <a:rPr lang="en-US" sz="1200" dirty="0" smtClean="0"/>
              <a:t>Broadcast questions with different privacy settings to discover the underlying culture of a community</a:t>
            </a:r>
          </a:p>
        </p:txBody>
      </p:sp>
      <p:pic>
        <p:nvPicPr>
          <p:cNvPr id="124" name="Picture 123"/>
          <p:cNvPicPr>
            <a:picLocks noChangeAspect="1"/>
          </p:cNvPicPr>
          <p:nvPr/>
        </p:nvPicPr>
        <p:blipFill>
          <a:blip r:embed="rId9"/>
          <a:stretch>
            <a:fillRect/>
          </a:stretch>
        </p:blipFill>
        <p:spPr>
          <a:xfrm flipH="1">
            <a:off x="304800" y="3505200"/>
            <a:ext cx="971826" cy="1016000"/>
          </a:xfrm>
          <a:prstGeom prst="rect">
            <a:avLst/>
          </a:prstGeom>
        </p:spPr>
      </p:pic>
      <p:pic>
        <p:nvPicPr>
          <p:cNvPr id="123" name="Picture 122"/>
          <p:cNvPicPr>
            <a:picLocks noChangeAspect="1"/>
          </p:cNvPicPr>
          <p:nvPr/>
        </p:nvPicPr>
        <p:blipFill>
          <a:blip r:embed="rId4"/>
          <a:stretch>
            <a:fillRect/>
          </a:stretch>
        </p:blipFill>
        <p:spPr>
          <a:xfrm>
            <a:off x="1049975" y="3000500"/>
            <a:ext cx="1371600" cy="1371600"/>
          </a:xfrm>
          <a:prstGeom prst="rect">
            <a:avLst/>
          </a:prstGeom>
        </p:spPr>
      </p:pic>
    </p:spTree>
    <p:extLst>
      <p:ext uri="{BB962C8B-B14F-4D97-AF65-F5344CB8AC3E}">
        <p14:creationId xmlns:p14="http://schemas.microsoft.com/office/powerpoint/2010/main" val="267999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18"/>
                                        </p:tgtEl>
                                        <p:attrNameLst>
                                          <p:attrName>style.visibility</p:attrName>
                                        </p:attrNameLst>
                                      </p:cBhvr>
                                      <p:to>
                                        <p:strVal val="visible"/>
                                      </p:to>
                                    </p:set>
                                    <p:animEffect transition="in" filter="fade">
                                      <p:cBhvr>
                                        <p:cTn id="7" dur="500"/>
                                        <p:tgtEl>
                                          <p:spTgt spid="8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5"/>
                                        </p:tgtEl>
                                        <p:attrNameLst>
                                          <p:attrName>style.visibility</p:attrName>
                                        </p:attrNameLst>
                                      </p:cBhvr>
                                      <p:to>
                                        <p:strVal val="visible"/>
                                      </p:to>
                                    </p:set>
                                    <p:animEffect transition="in" filter="fade">
                                      <p:cBhvr>
                                        <p:cTn id="36" dur="500"/>
                                        <p:tgtEl>
                                          <p:spTgt spid="1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6"/>
                                        </p:tgtEl>
                                        <p:attrNameLst>
                                          <p:attrName>style.visibility</p:attrName>
                                        </p:attrNameLst>
                                      </p:cBhvr>
                                      <p:to>
                                        <p:strVal val="visible"/>
                                      </p:to>
                                    </p:set>
                                    <p:animEffect transition="in" filter="fade">
                                      <p:cBhvr>
                                        <p:cTn id="39" dur="500"/>
                                        <p:tgtEl>
                                          <p:spTgt spid="16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1"/>
                                        </p:tgtEl>
                                        <p:attrNameLst>
                                          <p:attrName>style.visibility</p:attrName>
                                        </p:attrNameLst>
                                      </p:cBhvr>
                                      <p:to>
                                        <p:strVal val="visible"/>
                                      </p:to>
                                    </p:set>
                                    <p:animEffect transition="in" filter="fade">
                                      <p:cBhvr>
                                        <p:cTn id="45" dur="500"/>
                                        <p:tgtEl>
                                          <p:spTgt spid="17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par>
                                <p:cTn id="87" presetID="10"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par>
                                <p:cTn id="90" presetID="10" presetClass="entr" presetSubtype="0"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fade">
                                      <p:cBhvr>
                                        <p:cTn id="95" dur="500"/>
                                        <p:tgtEl>
                                          <p:spTgt spid="64"/>
                                        </p:tgtEl>
                                      </p:cBhvr>
                                    </p:animEffect>
                                  </p:childTnLst>
                                </p:cTn>
                              </p:par>
                              <p:par>
                                <p:cTn id="96" presetID="10" presetClass="entr" presetSubtype="0" fill="hold" nodeType="with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fade">
                                      <p:cBhvr>
                                        <p:cTn id="98" dur="500"/>
                                        <p:tgtEl>
                                          <p:spTgt spid="66"/>
                                        </p:tgtEl>
                                      </p:cBhvr>
                                    </p:animEffect>
                                  </p:childTnLst>
                                </p:cTn>
                              </p:par>
                              <p:par>
                                <p:cTn id="99" presetID="10" presetClass="entr" presetSubtype="0" fill="hold"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par>
                                <p:cTn id="102" presetID="10" presetClass="entr" presetSubtype="0" fill="hold"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par>
                                <p:cTn id="105" presetID="10" presetClass="entr" presetSubtype="0" fill="hold" nodeType="with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fade">
                                      <p:cBhvr>
                                        <p:cTn id="107" dur="500"/>
                                        <p:tgtEl>
                                          <p:spTgt spid="72"/>
                                        </p:tgtEl>
                                      </p:cBhvr>
                                    </p:animEffect>
                                  </p:childTnLst>
                                </p:cTn>
                              </p:par>
                              <p:par>
                                <p:cTn id="108" presetID="10" presetClass="entr" presetSubtype="0" fill="hold"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fade">
                                      <p:cBhvr>
                                        <p:cTn id="110" dur="500"/>
                                        <p:tgtEl>
                                          <p:spTgt spid="73"/>
                                        </p:tgtEl>
                                      </p:cBhvr>
                                    </p:animEffect>
                                  </p:childTnLst>
                                </p:cTn>
                              </p:par>
                              <p:par>
                                <p:cTn id="111" presetID="10" presetClass="entr" presetSubtype="0" fill="hold" nodeType="withEffect">
                                  <p:stCondLst>
                                    <p:cond delay="0"/>
                                  </p:stCondLst>
                                  <p:childTnLst>
                                    <p:set>
                                      <p:cBhvr>
                                        <p:cTn id="112" dur="1" fill="hold">
                                          <p:stCondLst>
                                            <p:cond delay="0"/>
                                          </p:stCondLst>
                                        </p:cTn>
                                        <p:tgtEl>
                                          <p:spTgt spid="74"/>
                                        </p:tgtEl>
                                        <p:attrNameLst>
                                          <p:attrName>style.visibility</p:attrName>
                                        </p:attrNameLst>
                                      </p:cBhvr>
                                      <p:to>
                                        <p:strVal val="visible"/>
                                      </p:to>
                                    </p:set>
                                    <p:animEffect transition="in" filter="fade">
                                      <p:cBhvr>
                                        <p:cTn id="113" dur="500"/>
                                        <p:tgtEl>
                                          <p:spTgt spid="74"/>
                                        </p:tgtEl>
                                      </p:cBhvr>
                                    </p:animEffect>
                                  </p:childTnLst>
                                </p:cTn>
                              </p:par>
                              <p:par>
                                <p:cTn id="114" presetID="10" presetClass="entr" presetSubtype="0" fill="hold" nodeType="withEffect">
                                  <p:stCondLst>
                                    <p:cond delay="0"/>
                                  </p:stCondLst>
                                  <p:childTnLst>
                                    <p:set>
                                      <p:cBhvr>
                                        <p:cTn id="115" dur="1" fill="hold">
                                          <p:stCondLst>
                                            <p:cond delay="0"/>
                                          </p:stCondLst>
                                        </p:cTn>
                                        <p:tgtEl>
                                          <p:spTgt spid="77"/>
                                        </p:tgtEl>
                                        <p:attrNameLst>
                                          <p:attrName>style.visibility</p:attrName>
                                        </p:attrNameLst>
                                      </p:cBhvr>
                                      <p:to>
                                        <p:strVal val="visible"/>
                                      </p:to>
                                    </p:set>
                                    <p:animEffect transition="in" filter="fade">
                                      <p:cBhvr>
                                        <p:cTn id="116" dur="500"/>
                                        <p:tgtEl>
                                          <p:spTgt spid="77"/>
                                        </p:tgtEl>
                                      </p:cBhvr>
                                    </p:animEffect>
                                  </p:childTnLst>
                                </p:cTn>
                              </p:par>
                              <p:par>
                                <p:cTn id="117" presetID="10" presetClass="entr" presetSubtype="0"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fade">
                                      <p:cBhvr>
                                        <p:cTn id="119" dur="500"/>
                                        <p:tgtEl>
                                          <p:spTgt spid="79"/>
                                        </p:tgtEl>
                                      </p:cBhvr>
                                    </p:animEffect>
                                  </p:childTnLst>
                                </p:cTn>
                              </p:par>
                              <p:par>
                                <p:cTn id="120" presetID="10" presetClass="entr" presetSubtype="0"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par>
                                <p:cTn id="123" presetID="10"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par>
                                <p:cTn id="126" presetID="10" presetClass="entr" presetSubtype="0"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fade">
                                      <p:cBhvr>
                                        <p:cTn id="128" dur="500"/>
                                        <p:tgtEl>
                                          <p:spTgt spid="62"/>
                                        </p:tgtEl>
                                      </p:cBhvr>
                                    </p:animEffect>
                                  </p:childTnLst>
                                </p:cTn>
                              </p:par>
                              <p:par>
                                <p:cTn id="129" presetID="10"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fade">
                                      <p:cBhvr>
                                        <p:cTn id="131" dur="500"/>
                                        <p:tgtEl>
                                          <p:spTgt spid="71"/>
                                        </p:tgtEl>
                                      </p:cBhvr>
                                    </p:animEffect>
                                  </p:childTnLst>
                                </p:cTn>
                              </p:par>
                              <p:par>
                                <p:cTn id="132" presetID="10" presetClass="entr" presetSubtype="0" fill="hold"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fade">
                                      <p:cBhvr>
                                        <p:cTn id="134" dur="500"/>
                                        <p:tgtEl>
                                          <p:spTgt spid="5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60"/>
                                        </p:tgtEl>
                                        <p:attrNameLst>
                                          <p:attrName>style.visibility</p:attrName>
                                        </p:attrNameLst>
                                      </p:cBhvr>
                                      <p:to>
                                        <p:strVal val="visible"/>
                                      </p:to>
                                    </p:set>
                                    <p:animEffect transition="in" filter="fade">
                                      <p:cBhvr>
                                        <p:cTn id="137" dur="500"/>
                                        <p:tgtEl>
                                          <p:spTgt spid="160"/>
                                        </p:tgtEl>
                                      </p:cBhvr>
                                    </p:animEffect>
                                  </p:childTnLst>
                                </p:cTn>
                              </p:par>
                              <p:par>
                                <p:cTn id="138" presetID="10" presetClass="entr" presetSubtype="0" fill="hold" nodeType="withEffect">
                                  <p:stCondLst>
                                    <p:cond delay="0"/>
                                  </p:stCondLst>
                                  <p:childTnLst>
                                    <p:set>
                                      <p:cBhvr>
                                        <p:cTn id="139" dur="1" fill="hold">
                                          <p:stCondLst>
                                            <p:cond delay="0"/>
                                          </p:stCondLst>
                                        </p:cTn>
                                        <p:tgtEl>
                                          <p:spTgt spid="52"/>
                                        </p:tgtEl>
                                        <p:attrNameLst>
                                          <p:attrName>style.visibility</p:attrName>
                                        </p:attrNameLst>
                                      </p:cBhvr>
                                      <p:to>
                                        <p:strVal val="visible"/>
                                      </p:to>
                                    </p:set>
                                    <p:animEffect transition="in" filter="fade">
                                      <p:cBhvr>
                                        <p:cTn id="140" dur="500"/>
                                        <p:tgtEl>
                                          <p:spTgt spid="5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67"/>
                                        </p:tgtEl>
                                        <p:attrNameLst>
                                          <p:attrName>style.visibility</p:attrName>
                                        </p:attrNameLst>
                                      </p:cBhvr>
                                      <p:to>
                                        <p:strVal val="visible"/>
                                      </p:to>
                                    </p:set>
                                    <p:animEffect transition="in" filter="fade">
                                      <p:cBhvr>
                                        <p:cTn id="143" dur="500"/>
                                        <p:tgtEl>
                                          <p:spTgt spid="16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2"/>
                                        </p:tgtEl>
                                        <p:attrNameLst>
                                          <p:attrName>style.visibility</p:attrName>
                                        </p:attrNameLst>
                                      </p:cBhvr>
                                      <p:to>
                                        <p:strVal val="visible"/>
                                      </p:to>
                                    </p:set>
                                    <p:animEffect transition="in" filter="fade">
                                      <p:cBhvr>
                                        <p:cTn id="146" dur="500"/>
                                        <p:tgtEl>
                                          <p:spTgt spid="4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94"/>
                                        </p:tgtEl>
                                        <p:attrNameLst>
                                          <p:attrName>style.visibility</p:attrName>
                                        </p:attrNameLst>
                                      </p:cBhvr>
                                      <p:to>
                                        <p:strVal val="visible"/>
                                      </p:to>
                                    </p:set>
                                    <p:animEffect transition="in" filter="fade">
                                      <p:cBhvr>
                                        <p:cTn id="151" dur="500"/>
                                        <p:tgtEl>
                                          <p:spTgt spid="94"/>
                                        </p:tgtEl>
                                      </p:cBhvr>
                                    </p:animEffect>
                                  </p:childTnLst>
                                </p:cTn>
                              </p:par>
                              <p:par>
                                <p:cTn id="152" presetID="10" presetClass="entr" presetSubtype="0" fill="hold" nodeType="withEffect">
                                  <p:stCondLst>
                                    <p:cond delay="0"/>
                                  </p:stCondLst>
                                  <p:childTnLst>
                                    <p:set>
                                      <p:cBhvr>
                                        <p:cTn id="153" dur="1" fill="hold">
                                          <p:stCondLst>
                                            <p:cond delay="0"/>
                                          </p:stCondLst>
                                        </p:cTn>
                                        <p:tgtEl>
                                          <p:spTgt spid="95"/>
                                        </p:tgtEl>
                                        <p:attrNameLst>
                                          <p:attrName>style.visibility</p:attrName>
                                        </p:attrNameLst>
                                      </p:cBhvr>
                                      <p:to>
                                        <p:strVal val="visible"/>
                                      </p:to>
                                    </p:set>
                                    <p:animEffect transition="in" filter="fade">
                                      <p:cBhvr>
                                        <p:cTn id="154" dur="500"/>
                                        <p:tgtEl>
                                          <p:spTgt spid="95"/>
                                        </p:tgtEl>
                                      </p:cBhvr>
                                    </p:animEffect>
                                  </p:childTnLst>
                                </p:cTn>
                              </p:par>
                              <p:par>
                                <p:cTn id="155" presetID="10"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animEffect transition="in" filter="fade">
                                      <p:cBhvr>
                                        <p:cTn id="157" dur="500"/>
                                        <p:tgtEl>
                                          <p:spTgt spid="96"/>
                                        </p:tgtEl>
                                      </p:cBhvr>
                                    </p:animEffect>
                                  </p:childTnLst>
                                </p:cTn>
                              </p:par>
                              <p:par>
                                <p:cTn id="158" presetID="10" presetClass="entr" presetSubtype="0" fill="hold" nodeType="with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nodeType="withEffect">
                                  <p:stCondLst>
                                    <p:cond delay="0"/>
                                  </p:stCondLst>
                                  <p:childTnLst>
                                    <p:set>
                                      <p:cBhvr>
                                        <p:cTn id="162" dur="1" fill="hold">
                                          <p:stCondLst>
                                            <p:cond delay="0"/>
                                          </p:stCondLst>
                                        </p:cTn>
                                        <p:tgtEl>
                                          <p:spTgt spid="98"/>
                                        </p:tgtEl>
                                        <p:attrNameLst>
                                          <p:attrName>style.visibility</p:attrName>
                                        </p:attrNameLst>
                                      </p:cBhvr>
                                      <p:to>
                                        <p:strVal val="visible"/>
                                      </p:to>
                                    </p:set>
                                    <p:animEffect transition="in" filter="fade">
                                      <p:cBhvr>
                                        <p:cTn id="163" dur="500"/>
                                        <p:tgtEl>
                                          <p:spTgt spid="98"/>
                                        </p:tgtEl>
                                      </p:cBhvr>
                                    </p:animEffect>
                                  </p:childTnLst>
                                </p:cTn>
                              </p:par>
                              <p:par>
                                <p:cTn id="164" presetID="10" presetClass="entr" presetSubtype="0" fill="hold" nodeType="with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fade">
                                      <p:cBhvr>
                                        <p:cTn id="166" dur="500"/>
                                        <p:tgtEl>
                                          <p:spTgt spid="99"/>
                                        </p:tgtEl>
                                      </p:cBhvr>
                                    </p:animEffect>
                                  </p:childTnLst>
                                </p:cTn>
                              </p:par>
                              <p:par>
                                <p:cTn id="167" presetID="10" presetClass="entr" presetSubtype="0" fill="hold" nodeType="withEffect">
                                  <p:stCondLst>
                                    <p:cond delay="0"/>
                                  </p:stCondLst>
                                  <p:childTnLst>
                                    <p:set>
                                      <p:cBhvr>
                                        <p:cTn id="168" dur="1" fill="hold">
                                          <p:stCondLst>
                                            <p:cond delay="0"/>
                                          </p:stCondLst>
                                        </p:cTn>
                                        <p:tgtEl>
                                          <p:spTgt spid="100"/>
                                        </p:tgtEl>
                                        <p:attrNameLst>
                                          <p:attrName>style.visibility</p:attrName>
                                        </p:attrNameLst>
                                      </p:cBhvr>
                                      <p:to>
                                        <p:strVal val="visible"/>
                                      </p:to>
                                    </p:set>
                                    <p:animEffect transition="in" filter="fade">
                                      <p:cBhvr>
                                        <p:cTn id="169" dur="500"/>
                                        <p:tgtEl>
                                          <p:spTgt spid="100"/>
                                        </p:tgtEl>
                                      </p:cBhvr>
                                    </p:animEffect>
                                  </p:childTnLst>
                                </p:cTn>
                              </p:par>
                              <p:par>
                                <p:cTn id="170" presetID="10" presetClass="entr" presetSubtype="0" fill="hold" nodeType="withEffect">
                                  <p:stCondLst>
                                    <p:cond delay="0"/>
                                  </p:stCondLst>
                                  <p:childTnLst>
                                    <p:set>
                                      <p:cBhvr>
                                        <p:cTn id="171" dur="1" fill="hold">
                                          <p:stCondLst>
                                            <p:cond delay="0"/>
                                          </p:stCondLst>
                                        </p:cTn>
                                        <p:tgtEl>
                                          <p:spTgt spid="101"/>
                                        </p:tgtEl>
                                        <p:attrNameLst>
                                          <p:attrName>style.visibility</p:attrName>
                                        </p:attrNameLst>
                                      </p:cBhvr>
                                      <p:to>
                                        <p:strVal val="visible"/>
                                      </p:to>
                                    </p:set>
                                    <p:animEffect transition="in" filter="fade">
                                      <p:cBhvr>
                                        <p:cTn id="172" dur="500"/>
                                        <p:tgtEl>
                                          <p:spTgt spid="101"/>
                                        </p:tgtEl>
                                      </p:cBhvr>
                                    </p:animEffect>
                                  </p:childTnLst>
                                </p:cTn>
                              </p:par>
                              <p:par>
                                <p:cTn id="173" presetID="10" presetClass="entr" presetSubtype="0" fill="hold" nodeType="withEffect">
                                  <p:stCondLst>
                                    <p:cond delay="0"/>
                                  </p:stCondLst>
                                  <p:childTnLst>
                                    <p:set>
                                      <p:cBhvr>
                                        <p:cTn id="174" dur="1" fill="hold">
                                          <p:stCondLst>
                                            <p:cond delay="0"/>
                                          </p:stCondLst>
                                        </p:cTn>
                                        <p:tgtEl>
                                          <p:spTgt spid="102"/>
                                        </p:tgtEl>
                                        <p:attrNameLst>
                                          <p:attrName>style.visibility</p:attrName>
                                        </p:attrNameLst>
                                      </p:cBhvr>
                                      <p:to>
                                        <p:strVal val="visible"/>
                                      </p:to>
                                    </p:set>
                                    <p:animEffect transition="in" filter="fade">
                                      <p:cBhvr>
                                        <p:cTn id="175" dur="500"/>
                                        <p:tgtEl>
                                          <p:spTgt spid="102"/>
                                        </p:tgtEl>
                                      </p:cBhvr>
                                    </p:animEffect>
                                  </p:childTnLst>
                                </p:cTn>
                              </p:par>
                              <p:par>
                                <p:cTn id="176" presetID="10" presetClass="entr" presetSubtype="0" fill="hold" nodeType="withEffect">
                                  <p:stCondLst>
                                    <p:cond delay="0"/>
                                  </p:stCondLst>
                                  <p:childTnLst>
                                    <p:set>
                                      <p:cBhvr>
                                        <p:cTn id="177" dur="1" fill="hold">
                                          <p:stCondLst>
                                            <p:cond delay="0"/>
                                          </p:stCondLst>
                                        </p:cTn>
                                        <p:tgtEl>
                                          <p:spTgt spid="104"/>
                                        </p:tgtEl>
                                        <p:attrNameLst>
                                          <p:attrName>style.visibility</p:attrName>
                                        </p:attrNameLst>
                                      </p:cBhvr>
                                      <p:to>
                                        <p:strVal val="visible"/>
                                      </p:to>
                                    </p:set>
                                    <p:animEffect transition="in" filter="fade">
                                      <p:cBhvr>
                                        <p:cTn id="178" dur="500"/>
                                        <p:tgtEl>
                                          <p:spTgt spid="104"/>
                                        </p:tgtEl>
                                      </p:cBhvr>
                                    </p:animEffect>
                                  </p:childTnLst>
                                </p:cTn>
                              </p:par>
                              <p:par>
                                <p:cTn id="179" presetID="10" presetClass="entr" presetSubtype="0" fill="hold" nodeType="withEffect">
                                  <p:stCondLst>
                                    <p:cond delay="0"/>
                                  </p:stCondLst>
                                  <p:childTnLst>
                                    <p:set>
                                      <p:cBhvr>
                                        <p:cTn id="180" dur="1" fill="hold">
                                          <p:stCondLst>
                                            <p:cond delay="0"/>
                                          </p:stCondLst>
                                        </p:cTn>
                                        <p:tgtEl>
                                          <p:spTgt spid="105"/>
                                        </p:tgtEl>
                                        <p:attrNameLst>
                                          <p:attrName>style.visibility</p:attrName>
                                        </p:attrNameLst>
                                      </p:cBhvr>
                                      <p:to>
                                        <p:strVal val="visible"/>
                                      </p:to>
                                    </p:set>
                                    <p:animEffect transition="in" filter="fade">
                                      <p:cBhvr>
                                        <p:cTn id="181" dur="500"/>
                                        <p:tgtEl>
                                          <p:spTgt spid="105"/>
                                        </p:tgtEl>
                                      </p:cBhvr>
                                    </p:animEffect>
                                  </p:childTnLst>
                                </p:cTn>
                              </p:par>
                              <p:par>
                                <p:cTn id="182" presetID="10" presetClass="entr" presetSubtype="0" fill="hold" nodeType="withEffect">
                                  <p:stCondLst>
                                    <p:cond delay="0"/>
                                  </p:stCondLst>
                                  <p:childTnLst>
                                    <p:set>
                                      <p:cBhvr>
                                        <p:cTn id="183" dur="1" fill="hold">
                                          <p:stCondLst>
                                            <p:cond delay="0"/>
                                          </p:stCondLst>
                                        </p:cTn>
                                        <p:tgtEl>
                                          <p:spTgt spid="106"/>
                                        </p:tgtEl>
                                        <p:attrNameLst>
                                          <p:attrName>style.visibility</p:attrName>
                                        </p:attrNameLst>
                                      </p:cBhvr>
                                      <p:to>
                                        <p:strVal val="visible"/>
                                      </p:to>
                                    </p:set>
                                    <p:animEffect transition="in" filter="fade">
                                      <p:cBhvr>
                                        <p:cTn id="184" dur="500"/>
                                        <p:tgtEl>
                                          <p:spTgt spid="106"/>
                                        </p:tgtEl>
                                      </p:cBhvr>
                                    </p:animEffect>
                                  </p:childTnLst>
                                </p:cTn>
                              </p:par>
                              <p:par>
                                <p:cTn id="185" presetID="10" presetClass="entr" presetSubtype="0" fill="hold" nodeType="withEffect">
                                  <p:stCondLst>
                                    <p:cond delay="0"/>
                                  </p:stCondLst>
                                  <p:childTnLst>
                                    <p:set>
                                      <p:cBhvr>
                                        <p:cTn id="186" dur="1" fill="hold">
                                          <p:stCondLst>
                                            <p:cond delay="0"/>
                                          </p:stCondLst>
                                        </p:cTn>
                                        <p:tgtEl>
                                          <p:spTgt spid="108"/>
                                        </p:tgtEl>
                                        <p:attrNameLst>
                                          <p:attrName>style.visibility</p:attrName>
                                        </p:attrNameLst>
                                      </p:cBhvr>
                                      <p:to>
                                        <p:strVal val="visible"/>
                                      </p:to>
                                    </p:set>
                                    <p:animEffect transition="in" filter="fade">
                                      <p:cBhvr>
                                        <p:cTn id="187" dur="500"/>
                                        <p:tgtEl>
                                          <p:spTgt spid="108"/>
                                        </p:tgtEl>
                                      </p:cBhvr>
                                    </p:animEffect>
                                  </p:childTnLst>
                                </p:cTn>
                              </p:par>
                              <p:par>
                                <p:cTn id="188" presetID="10" presetClass="entr" presetSubtype="0" fill="hold" nodeType="withEffect">
                                  <p:stCondLst>
                                    <p:cond delay="0"/>
                                  </p:stCondLst>
                                  <p:childTnLst>
                                    <p:set>
                                      <p:cBhvr>
                                        <p:cTn id="189" dur="1" fill="hold">
                                          <p:stCondLst>
                                            <p:cond delay="0"/>
                                          </p:stCondLst>
                                        </p:cTn>
                                        <p:tgtEl>
                                          <p:spTgt spid="110"/>
                                        </p:tgtEl>
                                        <p:attrNameLst>
                                          <p:attrName>style.visibility</p:attrName>
                                        </p:attrNameLst>
                                      </p:cBhvr>
                                      <p:to>
                                        <p:strVal val="visible"/>
                                      </p:to>
                                    </p:set>
                                    <p:animEffect transition="in" filter="fade">
                                      <p:cBhvr>
                                        <p:cTn id="190" dur="500"/>
                                        <p:tgtEl>
                                          <p:spTgt spid="110"/>
                                        </p:tgtEl>
                                      </p:cBhvr>
                                    </p:animEffect>
                                  </p:childTnLst>
                                </p:cTn>
                              </p:par>
                              <p:par>
                                <p:cTn id="191" presetID="10" presetClass="entr" presetSubtype="0" fill="hold" nodeType="withEffect">
                                  <p:stCondLst>
                                    <p:cond delay="0"/>
                                  </p:stCondLst>
                                  <p:childTnLst>
                                    <p:set>
                                      <p:cBhvr>
                                        <p:cTn id="192" dur="1" fill="hold">
                                          <p:stCondLst>
                                            <p:cond delay="0"/>
                                          </p:stCondLst>
                                        </p:cTn>
                                        <p:tgtEl>
                                          <p:spTgt spid="111"/>
                                        </p:tgtEl>
                                        <p:attrNameLst>
                                          <p:attrName>style.visibility</p:attrName>
                                        </p:attrNameLst>
                                      </p:cBhvr>
                                      <p:to>
                                        <p:strVal val="visible"/>
                                      </p:to>
                                    </p:set>
                                    <p:animEffect transition="in" filter="fade">
                                      <p:cBhvr>
                                        <p:cTn id="193" dur="500"/>
                                        <p:tgtEl>
                                          <p:spTgt spid="111"/>
                                        </p:tgtEl>
                                      </p:cBhvr>
                                    </p:animEffect>
                                  </p:childTnLst>
                                </p:cTn>
                              </p:par>
                              <p:par>
                                <p:cTn id="194" presetID="10" presetClass="entr" presetSubtype="0" fill="hold" nodeType="withEffect">
                                  <p:stCondLst>
                                    <p:cond delay="0"/>
                                  </p:stCondLst>
                                  <p:childTnLst>
                                    <p:set>
                                      <p:cBhvr>
                                        <p:cTn id="195" dur="1" fill="hold">
                                          <p:stCondLst>
                                            <p:cond delay="0"/>
                                          </p:stCondLst>
                                        </p:cTn>
                                        <p:tgtEl>
                                          <p:spTgt spid="112"/>
                                        </p:tgtEl>
                                        <p:attrNameLst>
                                          <p:attrName>style.visibility</p:attrName>
                                        </p:attrNameLst>
                                      </p:cBhvr>
                                      <p:to>
                                        <p:strVal val="visible"/>
                                      </p:to>
                                    </p:set>
                                    <p:animEffect transition="in" filter="fade">
                                      <p:cBhvr>
                                        <p:cTn id="196" dur="500"/>
                                        <p:tgtEl>
                                          <p:spTgt spid="112"/>
                                        </p:tgtEl>
                                      </p:cBhvr>
                                    </p:animEffect>
                                  </p:childTnLst>
                                </p:cTn>
                              </p:par>
                              <p:par>
                                <p:cTn id="197" presetID="10" presetClass="entr" presetSubtype="0" fill="hold" nodeType="withEffect">
                                  <p:stCondLst>
                                    <p:cond delay="0"/>
                                  </p:stCondLst>
                                  <p:childTnLst>
                                    <p:set>
                                      <p:cBhvr>
                                        <p:cTn id="198" dur="1" fill="hold">
                                          <p:stCondLst>
                                            <p:cond delay="0"/>
                                          </p:stCondLst>
                                        </p:cTn>
                                        <p:tgtEl>
                                          <p:spTgt spid="113"/>
                                        </p:tgtEl>
                                        <p:attrNameLst>
                                          <p:attrName>style.visibility</p:attrName>
                                        </p:attrNameLst>
                                      </p:cBhvr>
                                      <p:to>
                                        <p:strVal val="visible"/>
                                      </p:to>
                                    </p:set>
                                    <p:animEffect transition="in" filter="fade">
                                      <p:cBhvr>
                                        <p:cTn id="199" dur="500"/>
                                        <p:tgtEl>
                                          <p:spTgt spid="113"/>
                                        </p:tgtEl>
                                      </p:cBhvr>
                                    </p:animEffect>
                                  </p:childTnLst>
                                </p:cTn>
                              </p:par>
                              <p:par>
                                <p:cTn id="200" presetID="10" presetClass="entr" presetSubtype="0" fill="hold" nodeType="withEffect">
                                  <p:stCondLst>
                                    <p:cond delay="0"/>
                                  </p:stCondLst>
                                  <p:childTnLst>
                                    <p:set>
                                      <p:cBhvr>
                                        <p:cTn id="201" dur="1" fill="hold">
                                          <p:stCondLst>
                                            <p:cond delay="0"/>
                                          </p:stCondLst>
                                        </p:cTn>
                                        <p:tgtEl>
                                          <p:spTgt spid="114"/>
                                        </p:tgtEl>
                                        <p:attrNameLst>
                                          <p:attrName>style.visibility</p:attrName>
                                        </p:attrNameLst>
                                      </p:cBhvr>
                                      <p:to>
                                        <p:strVal val="visible"/>
                                      </p:to>
                                    </p:set>
                                    <p:animEffect transition="in" filter="fade">
                                      <p:cBhvr>
                                        <p:cTn id="202" dur="500"/>
                                        <p:tgtEl>
                                          <p:spTgt spid="114"/>
                                        </p:tgtEl>
                                      </p:cBhvr>
                                    </p:animEffect>
                                  </p:childTnLst>
                                </p:cTn>
                              </p:par>
                              <p:par>
                                <p:cTn id="203" presetID="10" presetClass="entr" presetSubtype="0" fill="hold" nodeType="withEffect">
                                  <p:stCondLst>
                                    <p:cond delay="0"/>
                                  </p:stCondLst>
                                  <p:childTnLst>
                                    <p:set>
                                      <p:cBhvr>
                                        <p:cTn id="204" dur="1" fill="hold">
                                          <p:stCondLst>
                                            <p:cond delay="0"/>
                                          </p:stCondLst>
                                        </p:cTn>
                                        <p:tgtEl>
                                          <p:spTgt spid="115"/>
                                        </p:tgtEl>
                                        <p:attrNameLst>
                                          <p:attrName>style.visibility</p:attrName>
                                        </p:attrNameLst>
                                      </p:cBhvr>
                                      <p:to>
                                        <p:strVal val="visible"/>
                                      </p:to>
                                    </p:set>
                                    <p:animEffect transition="in" filter="fade">
                                      <p:cBhvr>
                                        <p:cTn id="205" dur="500"/>
                                        <p:tgtEl>
                                          <p:spTgt spid="115"/>
                                        </p:tgtEl>
                                      </p:cBhvr>
                                    </p:animEffect>
                                  </p:childTnLst>
                                </p:cTn>
                              </p:par>
                              <p:par>
                                <p:cTn id="206" presetID="10" presetClass="entr" presetSubtype="0" fill="hold" nodeType="withEffect">
                                  <p:stCondLst>
                                    <p:cond delay="0"/>
                                  </p:stCondLst>
                                  <p:childTnLst>
                                    <p:set>
                                      <p:cBhvr>
                                        <p:cTn id="207" dur="1" fill="hold">
                                          <p:stCondLst>
                                            <p:cond delay="0"/>
                                          </p:stCondLst>
                                        </p:cTn>
                                        <p:tgtEl>
                                          <p:spTgt spid="116"/>
                                        </p:tgtEl>
                                        <p:attrNameLst>
                                          <p:attrName>style.visibility</p:attrName>
                                        </p:attrNameLst>
                                      </p:cBhvr>
                                      <p:to>
                                        <p:strVal val="visible"/>
                                      </p:to>
                                    </p:set>
                                    <p:animEffect transition="in" filter="fade">
                                      <p:cBhvr>
                                        <p:cTn id="208" dur="500"/>
                                        <p:tgtEl>
                                          <p:spTgt spid="116"/>
                                        </p:tgtEl>
                                      </p:cBhvr>
                                    </p:animEffect>
                                  </p:childTnLst>
                                </p:cTn>
                              </p:par>
                              <p:par>
                                <p:cTn id="209" presetID="10" presetClass="entr" presetSubtype="0" fill="hold" nodeType="withEffect">
                                  <p:stCondLst>
                                    <p:cond delay="0"/>
                                  </p:stCondLst>
                                  <p:childTnLst>
                                    <p:set>
                                      <p:cBhvr>
                                        <p:cTn id="210" dur="1" fill="hold">
                                          <p:stCondLst>
                                            <p:cond delay="0"/>
                                          </p:stCondLst>
                                        </p:cTn>
                                        <p:tgtEl>
                                          <p:spTgt spid="117"/>
                                        </p:tgtEl>
                                        <p:attrNameLst>
                                          <p:attrName>style.visibility</p:attrName>
                                        </p:attrNameLst>
                                      </p:cBhvr>
                                      <p:to>
                                        <p:strVal val="visible"/>
                                      </p:to>
                                    </p:set>
                                    <p:animEffect transition="in" filter="fade">
                                      <p:cBhvr>
                                        <p:cTn id="211" dur="500"/>
                                        <p:tgtEl>
                                          <p:spTgt spid="117"/>
                                        </p:tgtEl>
                                      </p:cBhvr>
                                    </p:animEffect>
                                  </p:childTnLst>
                                </p:cTn>
                              </p:par>
                              <p:par>
                                <p:cTn id="212" presetID="10" presetClass="entr" presetSubtype="0" fill="hold" nodeType="withEffect">
                                  <p:stCondLst>
                                    <p:cond delay="0"/>
                                  </p:stCondLst>
                                  <p:childTnLst>
                                    <p:set>
                                      <p:cBhvr>
                                        <p:cTn id="213" dur="1" fill="hold">
                                          <p:stCondLst>
                                            <p:cond delay="0"/>
                                          </p:stCondLst>
                                        </p:cTn>
                                        <p:tgtEl>
                                          <p:spTgt spid="118"/>
                                        </p:tgtEl>
                                        <p:attrNameLst>
                                          <p:attrName>style.visibility</p:attrName>
                                        </p:attrNameLst>
                                      </p:cBhvr>
                                      <p:to>
                                        <p:strVal val="visible"/>
                                      </p:to>
                                    </p:set>
                                    <p:animEffect transition="in" filter="fade">
                                      <p:cBhvr>
                                        <p:cTn id="214" dur="500"/>
                                        <p:tgtEl>
                                          <p:spTgt spid="118"/>
                                        </p:tgtEl>
                                      </p:cBhvr>
                                    </p:animEffect>
                                  </p:childTnLst>
                                </p:cTn>
                              </p:par>
                              <p:par>
                                <p:cTn id="215" presetID="10" presetClass="entr" presetSubtype="0" fill="hold" nodeType="withEffect">
                                  <p:stCondLst>
                                    <p:cond delay="0"/>
                                  </p:stCondLst>
                                  <p:childTnLst>
                                    <p:set>
                                      <p:cBhvr>
                                        <p:cTn id="216" dur="1" fill="hold">
                                          <p:stCondLst>
                                            <p:cond delay="0"/>
                                          </p:stCondLst>
                                        </p:cTn>
                                        <p:tgtEl>
                                          <p:spTgt spid="119"/>
                                        </p:tgtEl>
                                        <p:attrNameLst>
                                          <p:attrName>style.visibility</p:attrName>
                                        </p:attrNameLst>
                                      </p:cBhvr>
                                      <p:to>
                                        <p:strVal val="visible"/>
                                      </p:to>
                                    </p:set>
                                    <p:animEffect transition="in" filter="fade">
                                      <p:cBhvr>
                                        <p:cTn id="217" dur="500"/>
                                        <p:tgtEl>
                                          <p:spTgt spid="119"/>
                                        </p:tgtEl>
                                      </p:cBhvr>
                                    </p:animEffect>
                                  </p:childTnLst>
                                </p:cTn>
                              </p:par>
                              <p:par>
                                <p:cTn id="218" presetID="10" presetClass="entr" presetSubtype="0" fill="hold" nodeType="withEffect">
                                  <p:stCondLst>
                                    <p:cond delay="0"/>
                                  </p:stCondLst>
                                  <p:childTnLst>
                                    <p:set>
                                      <p:cBhvr>
                                        <p:cTn id="219" dur="1" fill="hold">
                                          <p:stCondLst>
                                            <p:cond delay="0"/>
                                          </p:stCondLst>
                                        </p:cTn>
                                        <p:tgtEl>
                                          <p:spTgt spid="120"/>
                                        </p:tgtEl>
                                        <p:attrNameLst>
                                          <p:attrName>style.visibility</p:attrName>
                                        </p:attrNameLst>
                                      </p:cBhvr>
                                      <p:to>
                                        <p:strVal val="visible"/>
                                      </p:to>
                                    </p:set>
                                    <p:animEffect transition="in" filter="fade">
                                      <p:cBhvr>
                                        <p:cTn id="220" dur="500"/>
                                        <p:tgtEl>
                                          <p:spTgt spid="120"/>
                                        </p:tgtEl>
                                      </p:cBhvr>
                                    </p:animEffect>
                                  </p:childTnLst>
                                </p:cTn>
                              </p:par>
                              <p:par>
                                <p:cTn id="221" presetID="10" presetClass="entr" presetSubtype="0" fill="hold" nodeType="withEffect">
                                  <p:stCondLst>
                                    <p:cond delay="0"/>
                                  </p:stCondLst>
                                  <p:childTnLst>
                                    <p:set>
                                      <p:cBhvr>
                                        <p:cTn id="222" dur="1" fill="hold">
                                          <p:stCondLst>
                                            <p:cond delay="0"/>
                                          </p:stCondLst>
                                        </p:cTn>
                                        <p:tgtEl>
                                          <p:spTgt spid="121"/>
                                        </p:tgtEl>
                                        <p:attrNameLst>
                                          <p:attrName>style.visibility</p:attrName>
                                        </p:attrNameLst>
                                      </p:cBhvr>
                                      <p:to>
                                        <p:strVal val="visible"/>
                                      </p:to>
                                    </p:set>
                                    <p:animEffect transition="in" filter="fade">
                                      <p:cBhvr>
                                        <p:cTn id="223" dur="500"/>
                                        <p:tgtEl>
                                          <p:spTgt spid="121"/>
                                        </p:tgtEl>
                                      </p:cBhvr>
                                    </p:animEffect>
                                  </p:childTnLst>
                                </p:cTn>
                              </p:par>
                              <p:par>
                                <p:cTn id="224" presetID="10" presetClass="entr" presetSubtype="0" fill="hold" nodeType="withEffect">
                                  <p:stCondLst>
                                    <p:cond delay="0"/>
                                  </p:stCondLst>
                                  <p:childTnLst>
                                    <p:set>
                                      <p:cBhvr>
                                        <p:cTn id="225" dur="1" fill="hold">
                                          <p:stCondLst>
                                            <p:cond delay="0"/>
                                          </p:stCondLst>
                                        </p:cTn>
                                        <p:tgtEl>
                                          <p:spTgt spid="122"/>
                                        </p:tgtEl>
                                        <p:attrNameLst>
                                          <p:attrName>style.visibility</p:attrName>
                                        </p:attrNameLst>
                                      </p:cBhvr>
                                      <p:to>
                                        <p:strVal val="visible"/>
                                      </p:to>
                                    </p:set>
                                    <p:animEffect transition="in" filter="fade">
                                      <p:cBhvr>
                                        <p:cTn id="226" dur="500"/>
                                        <p:tgtEl>
                                          <p:spTgt spid="122"/>
                                        </p:tgtEl>
                                      </p:cBhvr>
                                    </p:animEffect>
                                  </p:childTnLst>
                                </p:cTn>
                              </p:par>
                              <p:par>
                                <p:cTn id="227" presetID="10" presetClass="entr" presetSubtype="0" fill="hold" nodeType="withEffect">
                                  <p:stCondLst>
                                    <p:cond delay="0"/>
                                  </p:stCondLst>
                                  <p:childTnLst>
                                    <p:set>
                                      <p:cBhvr>
                                        <p:cTn id="228" dur="1" fill="hold">
                                          <p:stCondLst>
                                            <p:cond delay="0"/>
                                          </p:stCondLst>
                                        </p:cTn>
                                        <p:tgtEl>
                                          <p:spTgt spid="125"/>
                                        </p:tgtEl>
                                        <p:attrNameLst>
                                          <p:attrName>style.visibility</p:attrName>
                                        </p:attrNameLst>
                                      </p:cBhvr>
                                      <p:to>
                                        <p:strVal val="visible"/>
                                      </p:to>
                                    </p:set>
                                    <p:animEffect transition="in" filter="fade">
                                      <p:cBhvr>
                                        <p:cTn id="229" dur="500"/>
                                        <p:tgtEl>
                                          <p:spTgt spid="125"/>
                                        </p:tgtEl>
                                      </p:cBhvr>
                                    </p:animEffect>
                                  </p:childTnLst>
                                </p:cTn>
                              </p:par>
                              <p:par>
                                <p:cTn id="230" presetID="10" presetClass="entr" presetSubtype="0" fill="hold" nodeType="withEffect">
                                  <p:stCondLst>
                                    <p:cond delay="0"/>
                                  </p:stCondLst>
                                  <p:childTnLst>
                                    <p:set>
                                      <p:cBhvr>
                                        <p:cTn id="231" dur="1" fill="hold">
                                          <p:stCondLst>
                                            <p:cond delay="0"/>
                                          </p:stCondLst>
                                        </p:cTn>
                                        <p:tgtEl>
                                          <p:spTgt spid="126"/>
                                        </p:tgtEl>
                                        <p:attrNameLst>
                                          <p:attrName>style.visibility</p:attrName>
                                        </p:attrNameLst>
                                      </p:cBhvr>
                                      <p:to>
                                        <p:strVal val="visible"/>
                                      </p:to>
                                    </p:set>
                                    <p:animEffect transition="in" filter="fade">
                                      <p:cBhvr>
                                        <p:cTn id="232" dur="500"/>
                                        <p:tgtEl>
                                          <p:spTgt spid="126"/>
                                        </p:tgtEl>
                                      </p:cBhvr>
                                    </p:animEffect>
                                  </p:childTnLst>
                                </p:cTn>
                              </p:par>
                              <p:par>
                                <p:cTn id="233" presetID="10" presetClass="entr" presetSubtype="0" fill="hold" nodeType="withEffect">
                                  <p:stCondLst>
                                    <p:cond delay="0"/>
                                  </p:stCondLst>
                                  <p:childTnLst>
                                    <p:set>
                                      <p:cBhvr>
                                        <p:cTn id="234" dur="1" fill="hold">
                                          <p:stCondLst>
                                            <p:cond delay="0"/>
                                          </p:stCondLst>
                                        </p:cTn>
                                        <p:tgtEl>
                                          <p:spTgt spid="103"/>
                                        </p:tgtEl>
                                        <p:attrNameLst>
                                          <p:attrName>style.visibility</p:attrName>
                                        </p:attrNameLst>
                                      </p:cBhvr>
                                      <p:to>
                                        <p:strVal val="visible"/>
                                      </p:to>
                                    </p:set>
                                    <p:animEffect transition="in" filter="fade">
                                      <p:cBhvr>
                                        <p:cTn id="235" dur="500"/>
                                        <p:tgtEl>
                                          <p:spTgt spid="103"/>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68"/>
                                        </p:tgtEl>
                                        <p:attrNameLst>
                                          <p:attrName>style.visibility</p:attrName>
                                        </p:attrNameLst>
                                      </p:cBhvr>
                                      <p:to>
                                        <p:strVal val="visible"/>
                                      </p:to>
                                    </p:set>
                                    <p:animEffect transition="in" filter="fade">
                                      <p:cBhvr>
                                        <p:cTn id="238" dur="500"/>
                                        <p:tgtEl>
                                          <p:spTgt spid="168"/>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61"/>
                                        </p:tgtEl>
                                        <p:attrNameLst>
                                          <p:attrName>style.visibility</p:attrName>
                                        </p:attrNameLst>
                                      </p:cBhvr>
                                      <p:to>
                                        <p:strVal val="visible"/>
                                      </p:to>
                                    </p:set>
                                    <p:animEffect transition="in" filter="fade">
                                      <p:cBhvr>
                                        <p:cTn id="241" dur="500"/>
                                        <p:tgtEl>
                                          <p:spTgt spid="161"/>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nodeType="clickEffect">
                                  <p:stCondLst>
                                    <p:cond delay="0"/>
                                  </p:stCondLst>
                                  <p:childTnLst>
                                    <p:set>
                                      <p:cBhvr>
                                        <p:cTn id="245" dur="1" fill="hold">
                                          <p:stCondLst>
                                            <p:cond delay="0"/>
                                          </p:stCondLst>
                                        </p:cTn>
                                        <p:tgtEl>
                                          <p:spTgt spid="107"/>
                                        </p:tgtEl>
                                        <p:attrNameLst>
                                          <p:attrName>style.visibility</p:attrName>
                                        </p:attrNameLst>
                                      </p:cBhvr>
                                      <p:to>
                                        <p:strVal val="visible"/>
                                      </p:to>
                                    </p:set>
                                    <p:animEffect transition="in" filter="fade">
                                      <p:cBhvr>
                                        <p:cTn id="246" dur="500"/>
                                        <p:tgtEl>
                                          <p:spTgt spid="107"/>
                                        </p:tgtEl>
                                      </p:cBhvr>
                                    </p:animEffect>
                                  </p:childTnLst>
                                </p:cTn>
                              </p:par>
                              <p:par>
                                <p:cTn id="247" presetID="10" presetClass="entr" presetSubtype="0" fill="hold" nodeType="withEffect">
                                  <p:stCondLst>
                                    <p:cond delay="0"/>
                                  </p:stCondLst>
                                  <p:childTnLst>
                                    <p:set>
                                      <p:cBhvr>
                                        <p:cTn id="248" dur="1" fill="hold">
                                          <p:stCondLst>
                                            <p:cond delay="0"/>
                                          </p:stCondLst>
                                        </p:cTn>
                                        <p:tgtEl>
                                          <p:spTgt spid="127"/>
                                        </p:tgtEl>
                                        <p:attrNameLst>
                                          <p:attrName>style.visibility</p:attrName>
                                        </p:attrNameLst>
                                      </p:cBhvr>
                                      <p:to>
                                        <p:strVal val="visible"/>
                                      </p:to>
                                    </p:set>
                                    <p:animEffect transition="in" filter="fade">
                                      <p:cBhvr>
                                        <p:cTn id="249" dur="500"/>
                                        <p:tgtEl>
                                          <p:spTgt spid="127"/>
                                        </p:tgtEl>
                                      </p:cBhvr>
                                    </p:animEffect>
                                  </p:childTnLst>
                                </p:cTn>
                              </p:par>
                              <p:par>
                                <p:cTn id="250" presetID="10" presetClass="entr" presetSubtype="0" fill="hold" nodeType="withEffect">
                                  <p:stCondLst>
                                    <p:cond delay="0"/>
                                  </p:stCondLst>
                                  <p:childTnLst>
                                    <p:set>
                                      <p:cBhvr>
                                        <p:cTn id="251" dur="1" fill="hold">
                                          <p:stCondLst>
                                            <p:cond delay="0"/>
                                          </p:stCondLst>
                                        </p:cTn>
                                        <p:tgtEl>
                                          <p:spTgt spid="129"/>
                                        </p:tgtEl>
                                        <p:attrNameLst>
                                          <p:attrName>style.visibility</p:attrName>
                                        </p:attrNameLst>
                                      </p:cBhvr>
                                      <p:to>
                                        <p:strVal val="visible"/>
                                      </p:to>
                                    </p:set>
                                    <p:animEffect transition="in" filter="fade">
                                      <p:cBhvr>
                                        <p:cTn id="252" dur="500"/>
                                        <p:tgtEl>
                                          <p:spTgt spid="129"/>
                                        </p:tgtEl>
                                      </p:cBhvr>
                                    </p:animEffect>
                                  </p:childTnLst>
                                </p:cTn>
                              </p:par>
                              <p:par>
                                <p:cTn id="253" presetID="10" presetClass="entr" presetSubtype="0" fill="hold" nodeType="withEffect">
                                  <p:stCondLst>
                                    <p:cond delay="0"/>
                                  </p:stCondLst>
                                  <p:childTnLst>
                                    <p:set>
                                      <p:cBhvr>
                                        <p:cTn id="254" dur="1" fill="hold">
                                          <p:stCondLst>
                                            <p:cond delay="0"/>
                                          </p:stCondLst>
                                        </p:cTn>
                                        <p:tgtEl>
                                          <p:spTgt spid="130"/>
                                        </p:tgtEl>
                                        <p:attrNameLst>
                                          <p:attrName>style.visibility</p:attrName>
                                        </p:attrNameLst>
                                      </p:cBhvr>
                                      <p:to>
                                        <p:strVal val="visible"/>
                                      </p:to>
                                    </p:set>
                                    <p:animEffect transition="in" filter="fade">
                                      <p:cBhvr>
                                        <p:cTn id="255" dur="500"/>
                                        <p:tgtEl>
                                          <p:spTgt spid="130"/>
                                        </p:tgtEl>
                                      </p:cBhvr>
                                    </p:animEffect>
                                  </p:childTnLst>
                                </p:cTn>
                              </p:par>
                              <p:par>
                                <p:cTn id="256" presetID="10" presetClass="entr" presetSubtype="0" fill="hold" nodeType="withEffect">
                                  <p:stCondLst>
                                    <p:cond delay="0"/>
                                  </p:stCondLst>
                                  <p:childTnLst>
                                    <p:set>
                                      <p:cBhvr>
                                        <p:cTn id="257" dur="1" fill="hold">
                                          <p:stCondLst>
                                            <p:cond delay="0"/>
                                          </p:stCondLst>
                                        </p:cTn>
                                        <p:tgtEl>
                                          <p:spTgt spid="131"/>
                                        </p:tgtEl>
                                        <p:attrNameLst>
                                          <p:attrName>style.visibility</p:attrName>
                                        </p:attrNameLst>
                                      </p:cBhvr>
                                      <p:to>
                                        <p:strVal val="visible"/>
                                      </p:to>
                                    </p:set>
                                    <p:animEffect transition="in" filter="fade">
                                      <p:cBhvr>
                                        <p:cTn id="258" dur="500"/>
                                        <p:tgtEl>
                                          <p:spTgt spid="131"/>
                                        </p:tgtEl>
                                      </p:cBhvr>
                                    </p:animEffect>
                                  </p:childTnLst>
                                </p:cTn>
                              </p:par>
                              <p:par>
                                <p:cTn id="259" presetID="10"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animEffect transition="in" filter="fade">
                                      <p:cBhvr>
                                        <p:cTn id="261" dur="500"/>
                                        <p:tgtEl>
                                          <p:spTgt spid="132"/>
                                        </p:tgtEl>
                                      </p:cBhvr>
                                    </p:animEffect>
                                  </p:childTnLst>
                                </p:cTn>
                              </p:par>
                              <p:par>
                                <p:cTn id="262" presetID="10" presetClass="entr" presetSubtype="0" fill="hold" nodeType="withEffect">
                                  <p:stCondLst>
                                    <p:cond delay="0"/>
                                  </p:stCondLst>
                                  <p:childTnLst>
                                    <p:set>
                                      <p:cBhvr>
                                        <p:cTn id="263" dur="1" fill="hold">
                                          <p:stCondLst>
                                            <p:cond delay="0"/>
                                          </p:stCondLst>
                                        </p:cTn>
                                        <p:tgtEl>
                                          <p:spTgt spid="133"/>
                                        </p:tgtEl>
                                        <p:attrNameLst>
                                          <p:attrName>style.visibility</p:attrName>
                                        </p:attrNameLst>
                                      </p:cBhvr>
                                      <p:to>
                                        <p:strVal val="visible"/>
                                      </p:to>
                                    </p:set>
                                    <p:animEffect transition="in" filter="fade">
                                      <p:cBhvr>
                                        <p:cTn id="264" dur="500"/>
                                        <p:tgtEl>
                                          <p:spTgt spid="133"/>
                                        </p:tgtEl>
                                      </p:cBhvr>
                                    </p:animEffect>
                                  </p:childTnLst>
                                </p:cTn>
                              </p:par>
                              <p:par>
                                <p:cTn id="265" presetID="10" presetClass="entr" presetSubtype="0" fill="hold" nodeType="withEffect">
                                  <p:stCondLst>
                                    <p:cond delay="0"/>
                                  </p:stCondLst>
                                  <p:childTnLst>
                                    <p:set>
                                      <p:cBhvr>
                                        <p:cTn id="266" dur="1" fill="hold">
                                          <p:stCondLst>
                                            <p:cond delay="0"/>
                                          </p:stCondLst>
                                        </p:cTn>
                                        <p:tgtEl>
                                          <p:spTgt spid="134"/>
                                        </p:tgtEl>
                                        <p:attrNameLst>
                                          <p:attrName>style.visibility</p:attrName>
                                        </p:attrNameLst>
                                      </p:cBhvr>
                                      <p:to>
                                        <p:strVal val="visible"/>
                                      </p:to>
                                    </p:set>
                                    <p:animEffect transition="in" filter="fade">
                                      <p:cBhvr>
                                        <p:cTn id="267" dur="500"/>
                                        <p:tgtEl>
                                          <p:spTgt spid="134"/>
                                        </p:tgtEl>
                                      </p:cBhvr>
                                    </p:animEffect>
                                  </p:childTnLst>
                                </p:cTn>
                              </p:par>
                              <p:par>
                                <p:cTn id="268" presetID="10" presetClass="entr" presetSubtype="0" fill="hold" nodeType="withEffect">
                                  <p:stCondLst>
                                    <p:cond delay="0"/>
                                  </p:stCondLst>
                                  <p:childTnLst>
                                    <p:set>
                                      <p:cBhvr>
                                        <p:cTn id="269" dur="1" fill="hold">
                                          <p:stCondLst>
                                            <p:cond delay="0"/>
                                          </p:stCondLst>
                                        </p:cTn>
                                        <p:tgtEl>
                                          <p:spTgt spid="135"/>
                                        </p:tgtEl>
                                        <p:attrNameLst>
                                          <p:attrName>style.visibility</p:attrName>
                                        </p:attrNameLst>
                                      </p:cBhvr>
                                      <p:to>
                                        <p:strVal val="visible"/>
                                      </p:to>
                                    </p:set>
                                    <p:animEffect transition="in" filter="fade">
                                      <p:cBhvr>
                                        <p:cTn id="270" dur="500"/>
                                        <p:tgtEl>
                                          <p:spTgt spid="135"/>
                                        </p:tgtEl>
                                      </p:cBhvr>
                                    </p:animEffect>
                                  </p:childTnLst>
                                </p:cTn>
                              </p:par>
                              <p:par>
                                <p:cTn id="271" presetID="10" presetClass="entr" presetSubtype="0" fill="hold" nodeType="withEffect">
                                  <p:stCondLst>
                                    <p:cond delay="0"/>
                                  </p:stCondLst>
                                  <p:childTnLst>
                                    <p:set>
                                      <p:cBhvr>
                                        <p:cTn id="272" dur="1" fill="hold">
                                          <p:stCondLst>
                                            <p:cond delay="0"/>
                                          </p:stCondLst>
                                        </p:cTn>
                                        <p:tgtEl>
                                          <p:spTgt spid="136"/>
                                        </p:tgtEl>
                                        <p:attrNameLst>
                                          <p:attrName>style.visibility</p:attrName>
                                        </p:attrNameLst>
                                      </p:cBhvr>
                                      <p:to>
                                        <p:strVal val="visible"/>
                                      </p:to>
                                    </p:set>
                                    <p:animEffect transition="in" filter="fade">
                                      <p:cBhvr>
                                        <p:cTn id="273" dur="500"/>
                                        <p:tgtEl>
                                          <p:spTgt spid="136"/>
                                        </p:tgtEl>
                                      </p:cBhvr>
                                    </p:animEffect>
                                  </p:childTnLst>
                                </p:cTn>
                              </p:par>
                              <p:par>
                                <p:cTn id="274" presetID="10" presetClass="entr" presetSubtype="0" fill="hold" nodeType="withEffect">
                                  <p:stCondLst>
                                    <p:cond delay="0"/>
                                  </p:stCondLst>
                                  <p:childTnLst>
                                    <p:set>
                                      <p:cBhvr>
                                        <p:cTn id="275" dur="1" fill="hold">
                                          <p:stCondLst>
                                            <p:cond delay="0"/>
                                          </p:stCondLst>
                                        </p:cTn>
                                        <p:tgtEl>
                                          <p:spTgt spid="137"/>
                                        </p:tgtEl>
                                        <p:attrNameLst>
                                          <p:attrName>style.visibility</p:attrName>
                                        </p:attrNameLst>
                                      </p:cBhvr>
                                      <p:to>
                                        <p:strVal val="visible"/>
                                      </p:to>
                                    </p:set>
                                    <p:animEffect transition="in" filter="fade">
                                      <p:cBhvr>
                                        <p:cTn id="276" dur="500"/>
                                        <p:tgtEl>
                                          <p:spTgt spid="137"/>
                                        </p:tgtEl>
                                      </p:cBhvr>
                                    </p:animEffect>
                                  </p:childTnLst>
                                </p:cTn>
                              </p:par>
                              <p:par>
                                <p:cTn id="277" presetID="10" presetClass="entr" presetSubtype="0" fill="hold" nodeType="withEffect">
                                  <p:stCondLst>
                                    <p:cond delay="0"/>
                                  </p:stCondLst>
                                  <p:childTnLst>
                                    <p:set>
                                      <p:cBhvr>
                                        <p:cTn id="278" dur="1" fill="hold">
                                          <p:stCondLst>
                                            <p:cond delay="0"/>
                                          </p:stCondLst>
                                        </p:cTn>
                                        <p:tgtEl>
                                          <p:spTgt spid="138"/>
                                        </p:tgtEl>
                                        <p:attrNameLst>
                                          <p:attrName>style.visibility</p:attrName>
                                        </p:attrNameLst>
                                      </p:cBhvr>
                                      <p:to>
                                        <p:strVal val="visible"/>
                                      </p:to>
                                    </p:set>
                                    <p:animEffect transition="in" filter="fade">
                                      <p:cBhvr>
                                        <p:cTn id="279" dur="500"/>
                                        <p:tgtEl>
                                          <p:spTgt spid="138"/>
                                        </p:tgtEl>
                                      </p:cBhvr>
                                    </p:animEffect>
                                  </p:childTnLst>
                                </p:cTn>
                              </p:par>
                              <p:par>
                                <p:cTn id="280" presetID="10" presetClass="entr" presetSubtype="0" fill="hold" nodeType="withEffect">
                                  <p:stCondLst>
                                    <p:cond delay="0"/>
                                  </p:stCondLst>
                                  <p:childTnLst>
                                    <p:set>
                                      <p:cBhvr>
                                        <p:cTn id="281" dur="1" fill="hold">
                                          <p:stCondLst>
                                            <p:cond delay="0"/>
                                          </p:stCondLst>
                                        </p:cTn>
                                        <p:tgtEl>
                                          <p:spTgt spid="139"/>
                                        </p:tgtEl>
                                        <p:attrNameLst>
                                          <p:attrName>style.visibility</p:attrName>
                                        </p:attrNameLst>
                                      </p:cBhvr>
                                      <p:to>
                                        <p:strVal val="visible"/>
                                      </p:to>
                                    </p:set>
                                    <p:animEffect transition="in" filter="fade">
                                      <p:cBhvr>
                                        <p:cTn id="282" dur="500"/>
                                        <p:tgtEl>
                                          <p:spTgt spid="139"/>
                                        </p:tgtEl>
                                      </p:cBhvr>
                                    </p:animEffect>
                                  </p:childTnLst>
                                </p:cTn>
                              </p:par>
                              <p:par>
                                <p:cTn id="283" presetID="10" presetClass="entr" presetSubtype="0" fill="hold" nodeType="withEffect">
                                  <p:stCondLst>
                                    <p:cond delay="0"/>
                                  </p:stCondLst>
                                  <p:childTnLst>
                                    <p:set>
                                      <p:cBhvr>
                                        <p:cTn id="284" dur="1" fill="hold">
                                          <p:stCondLst>
                                            <p:cond delay="0"/>
                                          </p:stCondLst>
                                        </p:cTn>
                                        <p:tgtEl>
                                          <p:spTgt spid="140"/>
                                        </p:tgtEl>
                                        <p:attrNameLst>
                                          <p:attrName>style.visibility</p:attrName>
                                        </p:attrNameLst>
                                      </p:cBhvr>
                                      <p:to>
                                        <p:strVal val="visible"/>
                                      </p:to>
                                    </p:set>
                                    <p:animEffect transition="in" filter="fade">
                                      <p:cBhvr>
                                        <p:cTn id="285" dur="500"/>
                                        <p:tgtEl>
                                          <p:spTgt spid="140"/>
                                        </p:tgtEl>
                                      </p:cBhvr>
                                    </p:animEffect>
                                  </p:childTnLst>
                                </p:cTn>
                              </p:par>
                              <p:par>
                                <p:cTn id="286" presetID="10" presetClass="entr" presetSubtype="0" fill="hold" nodeType="withEffect">
                                  <p:stCondLst>
                                    <p:cond delay="0"/>
                                  </p:stCondLst>
                                  <p:childTnLst>
                                    <p:set>
                                      <p:cBhvr>
                                        <p:cTn id="287" dur="1" fill="hold">
                                          <p:stCondLst>
                                            <p:cond delay="0"/>
                                          </p:stCondLst>
                                        </p:cTn>
                                        <p:tgtEl>
                                          <p:spTgt spid="141"/>
                                        </p:tgtEl>
                                        <p:attrNameLst>
                                          <p:attrName>style.visibility</p:attrName>
                                        </p:attrNameLst>
                                      </p:cBhvr>
                                      <p:to>
                                        <p:strVal val="visible"/>
                                      </p:to>
                                    </p:set>
                                    <p:animEffect transition="in" filter="fade">
                                      <p:cBhvr>
                                        <p:cTn id="288" dur="500"/>
                                        <p:tgtEl>
                                          <p:spTgt spid="141"/>
                                        </p:tgtEl>
                                      </p:cBhvr>
                                    </p:animEffect>
                                  </p:childTnLst>
                                </p:cTn>
                              </p:par>
                              <p:par>
                                <p:cTn id="289" presetID="10" presetClass="entr" presetSubtype="0" fill="hold" nodeType="withEffect">
                                  <p:stCondLst>
                                    <p:cond delay="0"/>
                                  </p:stCondLst>
                                  <p:childTnLst>
                                    <p:set>
                                      <p:cBhvr>
                                        <p:cTn id="290" dur="1" fill="hold">
                                          <p:stCondLst>
                                            <p:cond delay="0"/>
                                          </p:stCondLst>
                                        </p:cTn>
                                        <p:tgtEl>
                                          <p:spTgt spid="143"/>
                                        </p:tgtEl>
                                        <p:attrNameLst>
                                          <p:attrName>style.visibility</p:attrName>
                                        </p:attrNameLst>
                                      </p:cBhvr>
                                      <p:to>
                                        <p:strVal val="visible"/>
                                      </p:to>
                                    </p:set>
                                    <p:animEffect transition="in" filter="fade">
                                      <p:cBhvr>
                                        <p:cTn id="291" dur="500"/>
                                        <p:tgtEl>
                                          <p:spTgt spid="143"/>
                                        </p:tgtEl>
                                      </p:cBhvr>
                                    </p:animEffect>
                                  </p:childTnLst>
                                </p:cTn>
                              </p:par>
                              <p:par>
                                <p:cTn id="292" presetID="10" presetClass="entr" presetSubtype="0" fill="hold" nodeType="withEffect">
                                  <p:stCondLst>
                                    <p:cond delay="0"/>
                                  </p:stCondLst>
                                  <p:childTnLst>
                                    <p:set>
                                      <p:cBhvr>
                                        <p:cTn id="293" dur="1" fill="hold">
                                          <p:stCondLst>
                                            <p:cond delay="0"/>
                                          </p:stCondLst>
                                        </p:cTn>
                                        <p:tgtEl>
                                          <p:spTgt spid="144"/>
                                        </p:tgtEl>
                                        <p:attrNameLst>
                                          <p:attrName>style.visibility</p:attrName>
                                        </p:attrNameLst>
                                      </p:cBhvr>
                                      <p:to>
                                        <p:strVal val="visible"/>
                                      </p:to>
                                    </p:set>
                                    <p:animEffect transition="in" filter="fade">
                                      <p:cBhvr>
                                        <p:cTn id="294" dur="500"/>
                                        <p:tgtEl>
                                          <p:spTgt spid="144"/>
                                        </p:tgtEl>
                                      </p:cBhvr>
                                    </p:animEffect>
                                  </p:childTnLst>
                                </p:cTn>
                              </p:par>
                              <p:par>
                                <p:cTn id="295" presetID="10" presetClass="entr" presetSubtype="0" fill="hold" nodeType="withEffect">
                                  <p:stCondLst>
                                    <p:cond delay="0"/>
                                  </p:stCondLst>
                                  <p:childTnLst>
                                    <p:set>
                                      <p:cBhvr>
                                        <p:cTn id="296" dur="1" fill="hold">
                                          <p:stCondLst>
                                            <p:cond delay="0"/>
                                          </p:stCondLst>
                                        </p:cTn>
                                        <p:tgtEl>
                                          <p:spTgt spid="147"/>
                                        </p:tgtEl>
                                        <p:attrNameLst>
                                          <p:attrName>style.visibility</p:attrName>
                                        </p:attrNameLst>
                                      </p:cBhvr>
                                      <p:to>
                                        <p:strVal val="visible"/>
                                      </p:to>
                                    </p:set>
                                    <p:animEffect transition="in" filter="fade">
                                      <p:cBhvr>
                                        <p:cTn id="297" dur="500"/>
                                        <p:tgtEl>
                                          <p:spTgt spid="147"/>
                                        </p:tgtEl>
                                      </p:cBhvr>
                                    </p:animEffect>
                                  </p:childTnLst>
                                </p:cTn>
                              </p:par>
                              <p:par>
                                <p:cTn id="298" presetID="10" presetClass="entr" presetSubtype="0" fill="hold" nodeType="withEffect">
                                  <p:stCondLst>
                                    <p:cond delay="0"/>
                                  </p:stCondLst>
                                  <p:childTnLst>
                                    <p:set>
                                      <p:cBhvr>
                                        <p:cTn id="299" dur="1" fill="hold">
                                          <p:stCondLst>
                                            <p:cond delay="0"/>
                                          </p:stCondLst>
                                        </p:cTn>
                                        <p:tgtEl>
                                          <p:spTgt spid="148"/>
                                        </p:tgtEl>
                                        <p:attrNameLst>
                                          <p:attrName>style.visibility</p:attrName>
                                        </p:attrNameLst>
                                      </p:cBhvr>
                                      <p:to>
                                        <p:strVal val="visible"/>
                                      </p:to>
                                    </p:set>
                                    <p:animEffect transition="in" filter="fade">
                                      <p:cBhvr>
                                        <p:cTn id="300" dur="500"/>
                                        <p:tgtEl>
                                          <p:spTgt spid="148"/>
                                        </p:tgtEl>
                                      </p:cBhvr>
                                    </p:animEffect>
                                  </p:childTnLst>
                                </p:cTn>
                              </p:par>
                              <p:par>
                                <p:cTn id="301" presetID="10" presetClass="entr" presetSubtype="0" fill="hold" nodeType="withEffect">
                                  <p:stCondLst>
                                    <p:cond delay="0"/>
                                  </p:stCondLst>
                                  <p:childTnLst>
                                    <p:set>
                                      <p:cBhvr>
                                        <p:cTn id="302" dur="1" fill="hold">
                                          <p:stCondLst>
                                            <p:cond delay="0"/>
                                          </p:stCondLst>
                                        </p:cTn>
                                        <p:tgtEl>
                                          <p:spTgt spid="149"/>
                                        </p:tgtEl>
                                        <p:attrNameLst>
                                          <p:attrName>style.visibility</p:attrName>
                                        </p:attrNameLst>
                                      </p:cBhvr>
                                      <p:to>
                                        <p:strVal val="visible"/>
                                      </p:to>
                                    </p:set>
                                    <p:animEffect transition="in" filter="fade">
                                      <p:cBhvr>
                                        <p:cTn id="303" dur="500"/>
                                        <p:tgtEl>
                                          <p:spTgt spid="149"/>
                                        </p:tgtEl>
                                      </p:cBhvr>
                                    </p:animEffect>
                                  </p:childTnLst>
                                </p:cTn>
                              </p:par>
                              <p:par>
                                <p:cTn id="304" presetID="10" presetClass="entr" presetSubtype="0" fill="hold" nodeType="withEffect">
                                  <p:stCondLst>
                                    <p:cond delay="0"/>
                                  </p:stCondLst>
                                  <p:childTnLst>
                                    <p:set>
                                      <p:cBhvr>
                                        <p:cTn id="305" dur="1" fill="hold">
                                          <p:stCondLst>
                                            <p:cond delay="0"/>
                                          </p:stCondLst>
                                        </p:cTn>
                                        <p:tgtEl>
                                          <p:spTgt spid="150"/>
                                        </p:tgtEl>
                                        <p:attrNameLst>
                                          <p:attrName>style.visibility</p:attrName>
                                        </p:attrNameLst>
                                      </p:cBhvr>
                                      <p:to>
                                        <p:strVal val="visible"/>
                                      </p:to>
                                    </p:set>
                                    <p:animEffect transition="in" filter="fade">
                                      <p:cBhvr>
                                        <p:cTn id="306" dur="500"/>
                                        <p:tgtEl>
                                          <p:spTgt spid="150"/>
                                        </p:tgtEl>
                                      </p:cBhvr>
                                    </p:animEffect>
                                  </p:childTnLst>
                                </p:cTn>
                              </p:par>
                              <p:par>
                                <p:cTn id="307" presetID="10" presetClass="entr" presetSubtype="0" fill="hold" nodeType="withEffect">
                                  <p:stCondLst>
                                    <p:cond delay="0"/>
                                  </p:stCondLst>
                                  <p:childTnLst>
                                    <p:set>
                                      <p:cBhvr>
                                        <p:cTn id="308" dur="1" fill="hold">
                                          <p:stCondLst>
                                            <p:cond delay="0"/>
                                          </p:stCondLst>
                                        </p:cTn>
                                        <p:tgtEl>
                                          <p:spTgt spid="151"/>
                                        </p:tgtEl>
                                        <p:attrNameLst>
                                          <p:attrName>style.visibility</p:attrName>
                                        </p:attrNameLst>
                                      </p:cBhvr>
                                      <p:to>
                                        <p:strVal val="visible"/>
                                      </p:to>
                                    </p:set>
                                    <p:animEffect transition="in" filter="fade">
                                      <p:cBhvr>
                                        <p:cTn id="309" dur="500"/>
                                        <p:tgtEl>
                                          <p:spTgt spid="151"/>
                                        </p:tgtEl>
                                      </p:cBhvr>
                                    </p:animEffect>
                                  </p:childTnLst>
                                </p:cTn>
                              </p:par>
                              <p:par>
                                <p:cTn id="310" presetID="10" presetClass="entr" presetSubtype="0" fill="hold" nodeType="withEffect">
                                  <p:stCondLst>
                                    <p:cond delay="0"/>
                                  </p:stCondLst>
                                  <p:childTnLst>
                                    <p:set>
                                      <p:cBhvr>
                                        <p:cTn id="311" dur="1" fill="hold">
                                          <p:stCondLst>
                                            <p:cond delay="0"/>
                                          </p:stCondLst>
                                        </p:cTn>
                                        <p:tgtEl>
                                          <p:spTgt spid="152"/>
                                        </p:tgtEl>
                                        <p:attrNameLst>
                                          <p:attrName>style.visibility</p:attrName>
                                        </p:attrNameLst>
                                      </p:cBhvr>
                                      <p:to>
                                        <p:strVal val="visible"/>
                                      </p:to>
                                    </p:set>
                                    <p:animEffect transition="in" filter="fade">
                                      <p:cBhvr>
                                        <p:cTn id="312" dur="500"/>
                                        <p:tgtEl>
                                          <p:spTgt spid="152"/>
                                        </p:tgtEl>
                                      </p:cBhvr>
                                    </p:animEffect>
                                  </p:childTnLst>
                                </p:cTn>
                              </p:par>
                              <p:par>
                                <p:cTn id="313" presetID="10" presetClass="entr" presetSubtype="0" fill="hold" nodeType="withEffect">
                                  <p:stCondLst>
                                    <p:cond delay="0"/>
                                  </p:stCondLst>
                                  <p:childTnLst>
                                    <p:set>
                                      <p:cBhvr>
                                        <p:cTn id="314" dur="1" fill="hold">
                                          <p:stCondLst>
                                            <p:cond delay="0"/>
                                          </p:stCondLst>
                                        </p:cTn>
                                        <p:tgtEl>
                                          <p:spTgt spid="153"/>
                                        </p:tgtEl>
                                        <p:attrNameLst>
                                          <p:attrName>style.visibility</p:attrName>
                                        </p:attrNameLst>
                                      </p:cBhvr>
                                      <p:to>
                                        <p:strVal val="visible"/>
                                      </p:to>
                                    </p:set>
                                    <p:animEffect transition="in" filter="fade">
                                      <p:cBhvr>
                                        <p:cTn id="315" dur="500"/>
                                        <p:tgtEl>
                                          <p:spTgt spid="153"/>
                                        </p:tgtEl>
                                      </p:cBhvr>
                                    </p:animEffect>
                                  </p:childTnLst>
                                </p:cTn>
                              </p:par>
                              <p:par>
                                <p:cTn id="316" presetID="10" presetClass="entr" presetSubtype="0" fill="hold" nodeType="withEffect">
                                  <p:stCondLst>
                                    <p:cond delay="0"/>
                                  </p:stCondLst>
                                  <p:childTnLst>
                                    <p:set>
                                      <p:cBhvr>
                                        <p:cTn id="317" dur="1" fill="hold">
                                          <p:stCondLst>
                                            <p:cond delay="0"/>
                                          </p:stCondLst>
                                        </p:cTn>
                                        <p:tgtEl>
                                          <p:spTgt spid="154"/>
                                        </p:tgtEl>
                                        <p:attrNameLst>
                                          <p:attrName>style.visibility</p:attrName>
                                        </p:attrNameLst>
                                      </p:cBhvr>
                                      <p:to>
                                        <p:strVal val="visible"/>
                                      </p:to>
                                    </p:set>
                                    <p:animEffect transition="in" filter="fade">
                                      <p:cBhvr>
                                        <p:cTn id="318" dur="500"/>
                                        <p:tgtEl>
                                          <p:spTgt spid="154"/>
                                        </p:tgtEl>
                                      </p:cBhvr>
                                    </p:animEffect>
                                  </p:childTnLst>
                                </p:cTn>
                              </p:par>
                              <p:par>
                                <p:cTn id="319" presetID="10" presetClass="entr" presetSubtype="0" fill="hold" nodeType="withEffect">
                                  <p:stCondLst>
                                    <p:cond delay="0"/>
                                  </p:stCondLst>
                                  <p:childTnLst>
                                    <p:set>
                                      <p:cBhvr>
                                        <p:cTn id="320" dur="1" fill="hold">
                                          <p:stCondLst>
                                            <p:cond delay="0"/>
                                          </p:stCondLst>
                                        </p:cTn>
                                        <p:tgtEl>
                                          <p:spTgt spid="155"/>
                                        </p:tgtEl>
                                        <p:attrNameLst>
                                          <p:attrName>style.visibility</p:attrName>
                                        </p:attrNameLst>
                                      </p:cBhvr>
                                      <p:to>
                                        <p:strVal val="visible"/>
                                      </p:to>
                                    </p:set>
                                    <p:animEffect transition="in" filter="fade">
                                      <p:cBhvr>
                                        <p:cTn id="321" dur="500"/>
                                        <p:tgtEl>
                                          <p:spTgt spid="155"/>
                                        </p:tgtEl>
                                      </p:cBhvr>
                                    </p:animEffect>
                                  </p:childTnLst>
                                </p:cTn>
                              </p:par>
                              <p:par>
                                <p:cTn id="322" presetID="10" presetClass="entr" presetSubtype="0" fill="hold" nodeType="withEffect">
                                  <p:stCondLst>
                                    <p:cond delay="0"/>
                                  </p:stCondLst>
                                  <p:childTnLst>
                                    <p:set>
                                      <p:cBhvr>
                                        <p:cTn id="323" dur="1" fill="hold">
                                          <p:stCondLst>
                                            <p:cond delay="0"/>
                                          </p:stCondLst>
                                        </p:cTn>
                                        <p:tgtEl>
                                          <p:spTgt spid="156"/>
                                        </p:tgtEl>
                                        <p:attrNameLst>
                                          <p:attrName>style.visibility</p:attrName>
                                        </p:attrNameLst>
                                      </p:cBhvr>
                                      <p:to>
                                        <p:strVal val="visible"/>
                                      </p:to>
                                    </p:set>
                                    <p:animEffect transition="in" filter="fade">
                                      <p:cBhvr>
                                        <p:cTn id="324" dur="500"/>
                                        <p:tgtEl>
                                          <p:spTgt spid="156"/>
                                        </p:tgtEl>
                                      </p:cBhvr>
                                    </p:animEffect>
                                  </p:childTnLst>
                                </p:cTn>
                              </p:par>
                              <p:par>
                                <p:cTn id="325" presetID="10" presetClass="entr" presetSubtype="0" fill="hold" nodeType="withEffect">
                                  <p:stCondLst>
                                    <p:cond delay="0"/>
                                  </p:stCondLst>
                                  <p:childTnLst>
                                    <p:set>
                                      <p:cBhvr>
                                        <p:cTn id="326" dur="1" fill="hold">
                                          <p:stCondLst>
                                            <p:cond delay="0"/>
                                          </p:stCondLst>
                                        </p:cTn>
                                        <p:tgtEl>
                                          <p:spTgt spid="157"/>
                                        </p:tgtEl>
                                        <p:attrNameLst>
                                          <p:attrName>style.visibility</p:attrName>
                                        </p:attrNameLst>
                                      </p:cBhvr>
                                      <p:to>
                                        <p:strVal val="visible"/>
                                      </p:to>
                                    </p:set>
                                    <p:animEffect transition="in" filter="fade">
                                      <p:cBhvr>
                                        <p:cTn id="327" dur="500"/>
                                        <p:tgtEl>
                                          <p:spTgt spid="157"/>
                                        </p:tgtEl>
                                      </p:cBhvr>
                                    </p:animEffect>
                                  </p:childTnLst>
                                </p:cTn>
                              </p:par>
                              <p:par>
                                <p:cTn id="328" presetID="10" presetClass="entr" presetSubtype="0" fill="hold" nodeType="withEffect">
                                  <p:stCondLst>
                                    <p:cond delay="0"/>
                                  </p:stCondLst>
                                  <p:childTnLst>
                                    <p:set>
                                      <p:cBhvr>
                                        <p:cTn id="329" dur="1" fill="hold">
                                          <p:stCondLst>
                                            <p:cond delay="0"/>
                                          </p:stCondLst>
                                        </p:cTn>
                                        <p:tgtEl>
                                          <p:spTgt spid="158"/>
                                        </p:tgtEl>
                                        <p:attrNameLst>
                                          <p:attrName>style.visibility</p:attrName>
                                        </p:attrNameLst>
                                      </p:cBhvr>
                                      <p:to>
                                        <p:strVal val="visible"/>
                                      </p:to>
                                    </p:set>
                                    <p:animEffect transition="in" filter="fade">
                                      <p:cBhvr>
                                        <p:cTn id="330" dur="500"/>
                                        <p:tgtEl>
                                          <p:spTgt spid="158"/>
                                        </p:tgtEl>
                                      </p:cBhvr>
                                    </p:animEffect>
                                  </p:childTnLst>
                                </p:cTn>
                              </p:par>
                              <p:par>
                                <p:cTn id="331" presetID="10" presetClass="entr" presetSubtype="0" fill="hold" nodeType="withEffect">
                                  <p:stCondLst>
                                    <p:cond delay="0"/>
                                  </p:stCondLst>
                                  <p:childTnLst>
                                    <p:set>
                                      <p:cBhvr>
                                        <p:cTn id="332" dur="1" fill="hold">
                                          <p:stCondLst>
                                            <p:cond delay="0"/>
                                          </p:stCondLst>
                                        </p:cTn>
                                        <p:tgtEl>
                                          <p:spTgt spid="159"/>
                                        </p:tgtEl>
                                        <p:attrNameLst>
                                          <p:attrName>style.visibility</p:attrName>
                                        </p:attrNameLst>
                                      </p:cBhvr>
                                      <p:to>
                                        <p:strVal val="visible"/>
                                      </p:to>
                                    </p:set>
                                    <p:animEffect transition="in" filter="fade">
                                      <p:cBhvr>
                                        <p:cTn id="333" dur="500"/>
                                        <p:tgtEl>
                                          <p:spTgt spid="159"/>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169"/>
                                        </p:tgtEl>
                                        <p:attrNameLst>
                                          <p:attrName>style.visibility</p:attrName>
                                        </p:attrNameLst>
                                      </p:cBhvr>
                                      <p:to>
                                        <p:strVal val="visible"/>
                                      </p:to>
                                    </p:set>
                                    <p:animEffect transition="in" filter="fade">
                                      <p:cBhvr>
                                        <p:cTn id="336" dur="500"/>
                                        <p:tgtEl>
                                          <p:spTgt spid="169"/>
                                        </p:tgtEl>
                                      </p:cBhvr>
                                    </p:animEffect>
                                  </p:childTnLst>
                                </p:cTn>
                              </p:par>
                              <p:par>
                                <p:cTn id="337" presetID="10" presetClass="entr" presetSubtype="0" fill="hold" grpId="0" nodeType="withEffect">
                                  <p:stCondLst>
                                    <p:cond delay="0"/>
                                  </p:stCondLst>
                                  <p:childTnLst>
                                    <p:set>
                                      <p:cBhvr>
                                        <p:cTn id="338" dur="1" fill="hold">
                                          <p:stCondLst>
                                            <p:cond delay="0"/>
                                          </p:stCondLst>
                                        </p:cTn>
                                        <p:tgtEl>
                                          <p:spTgt spid="162"/>
                                        </p:tgtEl>
                                        <p:attrNameLst>
                                          <p:attrName>style.visibility</p:attrName>
                                        </p:attrNameLst>
                                      </p:cBhvr>
                                      <p:to>
                                        <p:strVal val="visible"/>
                                      </p:to>
                                    </p:set>
                                    <p:animEffect transition="in" filter="fade">
                                      <p:cBhvr>
                                        <p:cTn id="339" dur="500"/>
                                        <p:tgtEl>
                                          <p:spTgt spid="162"/>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89"/>
                                        </p:tgtEl>
                                        <p:attrNameLst>
                                          <p:attrName>style.visibility</p:attrName>
                                        </p:attrNameLst>
                                      </p:cBhvr>
                                      <p:to>
                                        <p:strVal val="visible"/>
                                      </p:to>
                                    </p:set>
                                    <p:animEffect transition="in" filter="fade">
                                      <p:cBhvr>
                                        <p:cTn id="344" dur="500"/>
                                        <p:tgtEl>
                                          <p:spTgt spid="89"/>
                                        </p:tgtEl>
                                      </p:cBhvr>
                                    </p:animEffect>
                                  </p:childTnLst>
                                </p:cTn>
                              </p:par>
                              <p:par>
                                <p:cTn id="345" presetID="10" presetClass="entr" presetSubtype="0" fill="hold" grpId="0" nodeType="withEffect">
                                  <p:stCondLst>
                                    <p:cond delay="0"/>
                                  </p:stCondLst>
                                  <p:childTnLst>
                                    <p:set>
                                      <p:cBhvr>
                                        <p:cTn id="346" dur="1" fill="hold">
                                          <p:stCondLst>
                                            <p:cond delay="0"/>
                                          </p:stCondLst>
                                        </p:cTn>
                                        <p:tgtEl>
                                          <p:spTgt spid="172"/>
                                        </p:tgtEl>
                                        <p:attrNameLst>
                                          <p:attrName>style.visibility</p:attrName>
                                        </p:attrNameLst>
                                      </p:cBhvr>
                                      <p:to>
                                        <p:strVal val="visible"/>
                                      </p:to>
                                    </p:set>
                                    <p:animEffect transition="in" filter="fade">
                                      <p:cBhvr>
                                        <p:cTn id="34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2" grpId="0" animBg="1"/>
      <p:bldP spid="90" grpId="0" animBg="1"/>
      <p:bldP spid="91" grpId="0" animBg="1"/>
      <p:bldP spid="92" grpId="0" animBg="1"/>
      <p:bldP spid="89" grpId="0" animBg="1"/>
      <p:bldP spid="160" grpId="0" animBg="1"/>
      <p:bldP spid="161" grpId="0" animBg="1"/>
      <p:bldP spid="162" grpId="0" animBg="1"/>
      <p:bldP spid="17" grpId="0"/>
      <p:bldP spid="165" grpId="0"/>
      <p:bldP spid="166" grpId="0"/>
      <p:bldP spid="167" grpId="0"/>
      <p:bldP spid="168" grpId="0"/>
      <p:bldP spid="169" grpId="0"/>
      <p:bldP spid="171" grpId="0"/>
      <p:bldP spid="1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152400" y="152400"/>
            <a:ext cx="8839200" cy="4572000"/>
          </a:xfrm>
          <a:prstGeom prst="roundRect">
            <a:avLst>
              <a:gd name="adj" fmla="val 5556"/>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00000"/>
              </a:solidFill>
            </a:endParaRPr>
          </a:p>
        </p:txBody>
      </p:sp>
      <p:sp>
        <p:nvSpPr>
          <p:cNvPr id="41" name="Isosceles Triangle 40"/>
          <p:cNvSpPr/>
          <p:nvPr/>
        </p:nvSpPr>
        <p:spPr>
          <a:xfrm rot="15578249">
            <a:off x="2197577" y="41469"/>
            <a:ext cx="4419600" cy="6314866"/>
          </a:xfrm>
          <a:prstGeom prst="triangle">
            <a:avLst>
              <a:gd name="adj" fmla="val 52309"/>
            </a:avLst>
          </a:prstGeom>
          <a:gradFill>
            <a:gsLst>
              <a:gs pos="5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6477000" y="4343400"/>
            <a:ext cx="2514600" cy="1752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533400" y="3733800"/>
            <a:ext cx="2514600" cy="1752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6019800" y="914400"/>
            <a:ext cx="3251132" cy="3352800"/>
          </a:xfrm>
          <a:prstGeom prst="triangle">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pic>
        <p:nvPicPr>
          <p:cNvPr id="2" name="Picture 1"/>
          <p:cNvPicPr>
            <a:picLocks noChangeAspect="1"/>
          </p:cNvPicPr>
          <p:nvPr/>
        </p:nvPicPr>
        <p:blipFill>
          <a:blip r:embed="rId3"/>
          <a:stretch>
            <a:fillRect/>
          </a:stretch>
        </p:blipFill>
        <p:spPr>
          <a:xfrm>
            <a:off x="4572000" y="1905000"/>
            <a:ext cx="914400" cy="914400"/>
          </a:xfrm>
          <a:prstGeom prst="rect">
            <a:avLst/>
          </a:prstGeom>
        </p:spPr>
      </p:pic>
      <p:pic>
        <p:nvPicPr>
          <p:cNvPr id="3" name="Picture 2"/>
          <p:cNvPicPr>
            <a:picLocks noChangeAspect="1"/>
          </p:cNvPicPr>
          <p:nvPr/>
        </p:nvPicPr>
        <p:blipFill>
          <a:blip r:embed="rId4"/>
          <a:stretch>
            <a:fillRect/>
          </a:stretch>
        </p:blipFill>
        <p:spPr>
          <a:xfrm>
            <a:off x="4495800" y="2667000"/>
            <a:ext cx="1093304" cy="1093304"/>
          </a:xfrm>
          <a:prstGeom prst="rect">
            <a:avLst/>
          </a:prstGeom>
        </p:spPr>
      </p:pic>
      <p:pic>
        <p:nvPicPr>
          <p:cNvPr id="15" name="Picture 14"/>
          <p:cNvPicPr>
            <a:picLocks noChangeAspect="1"/>
          </p:cNvPicPr>
          <p:nvPr/>
        </p:nvPicPr>
        <p:blipFill>
          <a:blip r:embed="rId5">
            <a:duotone>
              <a:schemeClr val="accent2">
                <a:shade val="45000"/>
                <a:satMod val="135000"/>
              </a:schemeClr>
              <a:prstClr val="white"/>
            </a:duotone>
          </a:blip>
          <a:stretch>
            <a:fillRect/>
          </a:stretch>
        </p:blipFill>
        <p:spPr>
          <a:xfrm>
            <a:off x="7543800" y="3810000"/>
            <a:ext cx="482600" cy="482600"/>
          </a:xfrm>
          <a:prstGeom prst="rect">
            <a:avLst/>
          </a:prstGeom>
        </p:spPr>
      </p:pic>
      <p:pic>
        <p:nvPicPr>
          <p:cNvPr id="16" name="Picture 15"/>
          <p:cNvPicPr>
            <a:picLocks noChangeAspect="1"/>
          </p:cNvPicPr>
          <p:nvPr/>
        </p:nvPicPr>
        <p:blipFill>
          <a:blip r:embed="rId5">
            <a:duotone>
              <a:schemeClr val="accent2">
                <a:shade val="45000"/>
                <a:satMod val="135000"/>
              </a:schemeClr>
              <a:prstClr val="white"/>
            </a:duotone>
          </a:blip>
          <a:stretch>
            <a:fillRect/>
          </a:stretch>
        </p:blipFill>
        <p:spPr>
          <a:xfrm>
            <a:off x="7543800" y="3048000"/>
            <a:ext cx="482600" cy="482600"/>
          </a:xfrm>
          <a:prstGeom prst="rect">
            <a:avLst/>
          </a:prstGeom>
        </p:spPr>
      </p:pic>
      <p:pic>
        <p:nvPicPr>
          <p:cNvPr id="17" name="Picture 16"/>
          <p:cNvPicPr>
            <a:picLocks noChangeAspect="1"/>
          </p:cNvPicPr>
          <p:nvPr/>
        </p:nvPicPr>
        <p:blipFill>
          <a:blip r:embed="rId5">
            <a:duotone>
              <a:schemeClr val="accent2">
                <a:shade val="45000"/>
                <a:satMod val="135000"/>
              </a:schemeClr>
              <a:prstClr val="white"/>
            </a:duotone>
          </a:blip>
          <a:stretch>
            <a:fillRect/>
          </a:stretch>
        </p:blipFill>
        <p:spPr>
          <a:xfrm>
            <a:off x="6705600" y="3505200"/>
            <a:ext cx="482600" cy="482600"/>
          </a:xfrm>
          <a:prstGeom prst="rect">
            <a:avLst/>
          </a:prstGeom>
        </p:spPr>
      </p:pic>
      <p:pic>
        <p:nvPicPr>
          <p:cNvPr id="18" name="Picture 17"/>
          <p:cNvPicPr>
            <a:picLocks noChangeAspect="1"/>
          </p:cNvPicPr>
          <p:nvPr/>
        </p:nvPicPr>
        <p:blipFill>
          <a:blip r:embed="rId5">
            <a:grayscl/>
          </a:blip>
          <a:stretch>
            <a:fillRect/>
          </a:stretch>
        </p:blipFill>
        <p:spPr>
          <a:xfrm>
            <a:off x="6858000" y="3429000"/>
            <a:ext cx="482600" cy="482600"/>
          </a:xfrm>
          <a:prstGeom prst="rect">
            <a:avLst/>
          </a:prstGeom>
        </p:spPr>
      </p:pic>
      <p:pic>
        <p:nvPicPr>
          <p:cNvPr id="19" name="Picture 18"/>
          <p:cNvPicPr>
            <a:picLocks noChangeAspect="1"/>
          </p:cNvPicPr>
          <p:nvPr/>
        </p:nvPicPr>
        <p:blipFill>
          <a:blip r:embed="rId5">
            <a:grayscl/>
          </a:blip>
          <a:stretch>
            <a:fillRect/>
          </a:stretch>
        </p:blipFill>
        <p:spPr>
          <a:xfrm>
            <a:off x="8153400" y="3810000"/>
            <a:ext cx="482600" cy="482600"/>
          </a:xfrm>
          <a:prstGeom prst="rect">
            <a:avLst/>
          </a:prstGeom>
        </p:spPr>
      </p:pic>
      <p:pic>
        <p:nvPicPr>
          <p:cNvPr id="20" name="Picture 19"/>
          <p:cNvPicPr>
            <a:picLocks noChangeAspect="1"/>
          </p:cNvPicPr>
          <p:nvPr/>
        </p:nvPicPr>
        <p:blipFill>
          <a:blip r:embed="rId5">
            <a:grayscl/>
          </a:blip>
          <a:stretch>
            <a:fillRect/>
          </a:stretch>
        </p:blipFill>
        <p:spPr>
          <a:xfrm>
            <a:off x="6705600" y="3886200"/>
            <a:ext cx="482600" cy="482600"/>
          </a:xfrm>
          <a:prstGeom prst="rect">
            <a:avLst/>
          </a:prstGeom>
        </p:spPr>
      </p:pic>
      <p:pic>
        <p:nvPicPr>
          <p:cNvPr id="21" name="Picture 20"/>
          <p:cNvPicPr>
            <a:picLocks noChangeAspect="1"/>
          </p:cNvPicPr>
          <p:nvPr/>
        </p:nvPicPr>
        <p:blipFill>
          <a:blip r:embed="rId5">
            <a:grayscl/>
          </a:blip>
          <a:stretch>
            <a:fillRect/>
          </a:stretch>
        </p:blipFill>
        <p:spPr>
          <a:xfrm>
            <a:off x="7391400" y="3581400"/>
            <a:ext cx="482600" cy="482600"/>
          </a:xfrm>
          <a:prstGeom prst="rect">
            <a:avLst/>
          </a:prstGeom>
        </p:spPr>
      </p:pic>
      <p:pic>
        <p:nvPicPr>
          <p:cNvPr id="22" name="Picture 21"/>
          <p:cNvPicPr>
            <a:picLocks noChangeAspect="1"/>
          </p:cNvPicPr>
          <p:nvPr/>
        </p:nvPicPr>
        <p:blipFill>
          <a:blip r:embed="rId5">
            <a:grayscl/>
          </a:blip>
          <a:stretch>
            <a:fillRect/>
          </a:stretch>
        </p:blipFill>
        <p:spPr>
          <a:xfrm>
            <a:off x="7239000" y="2971800"/>
            <a:ext cx="482600" cy="482600"/>
          </a:xfrm>
          <a:prstGeom prst="rect">
            <a:avLst/>
          </a:prstGeom>
        </p:spPr>
      </p:pic>
      <p:pic>
        <p:nvPicPr>
          <p:cNvPr id="23" name="Picture 22"/>
          <p:cNvPicPr>
            <a:picLocks noChangeAspect="1"/>
          </p:cNvPicPr>
          <p:nvPr/>
        </p:nvPicPr>
        <p:blipFill>
          <a:blip r:embed="rId5">
            <a:grayscl/>
          </a:blip>
          <a:stretch>
            <a:fillRect/>
          </a:stretch>
        </p:blipFill>
        <p:spPr>
          <a:xfrm>
            <a:off x="7239000" y="3962400"/>
            <a:ext cx="482600" cy="482600"/>
          </a:xfrm>
          <a:prstGeom prst="rect">
            <a:avLst/>
          </a:prstGeom>
        </p:spPr>
      </p:pic>
      <p:pic>
        <p:nvPicPr>
          <p:cNvPr id="24" name="Picture 23"/>
          <p:cNvPicPr>
            <a:picLocks noChangeAspect="1"/>
          </p:cNvPicPr>
          <p:nvPr/>
        </p:nvPicPr>
        <p:blipFill>
          <a:blip r:embed="rId5">
            <a:grayscl/>
          </a:blip>
          <a:stretch>
            <a:fillRect/>
          </a:stretch>
        </p:blipFill>
        <p:spPr>
          <a:xfrm>
            <a:off x="7086600" y="3429000"/>
            <a:ext cx="482600" cy="482600"/>
          </a:xfrm>
          <a:prstGeom prst="rect">
            <a:avLst/>
          </a:prstGeom>
        </p:spPr>
      </p:pic>
      <p:pic>
        <p:nvPicPr>
          <p:cNvPr id="25" name="Picture 24"/>
          <p:cNvPicPr>
            <a:picLocks noChangeAspect="1"/>
          </p:cNvPicPr>
          <p:nvPr/>
        </p:nvPicPr>
        <p:blipFill>
          <a:blip r:embed="rId5">
            <a:grayscl/>
          </a:blip>
          <a:stretch>
            <a:fillRect/>
          </a:stretch>
        </p:blipFill>
        <p:spPr>
          <a:xfrm>
            <a:off x="7848600" y="3276600"/>
            <a:ext cx="482600" cy="482600"/>
          </a:xfrm>
          <a:prstGeom prst="rect">
            <a:avLst/>
          </a:prstGeom>
        </p:spPr>
      </p:pic>
      <p:pic>
        <p:nvPicPr>
          <p:cNvPr id="11" name="Picture 10"/>
          <p:cNvPicPr>
            <a:picLocks noChangeAspect="1"/>
          </p:cNvPicPr>
          <p:nvPr/>
        </p:nvPicPr>
        <p:blipFill>
          <a:blip r:embed="rId5">
            <a:duotone>
              <a:prstClr val="black"/>
              <a:schemeClr val="accent2">
                <a:tint val="45000"/>
                <a:satMod val="400000"/>
              </a:schemeClr>
            </a:duotone>
          </a:blip>
          <a:stretch>
            <a:fillRect/>
          </a:stretch>
        </p:blipFill>
        <p:spPr>
          <a:xfrm>
            <a:off x="7620000" y="1066800"/>
            <a:ext cx="482600" cy="482600"/>
          </a:xfrm>
          <a:prstGeom prst="rect">
            <a:avLst/>
          </a:prstGeom>
        </p:spPr>
      </p:pic>
      <p:pic>
        <p:nvPicPr>
          <p:cNvPr id="12" name="Picture 11"/>
          <p:cNvPicPr>
            <a:picLocks noChangeAspect="1"/>
          </p:cNvPicPr>
          <p:nvPr/>
        </p:nvPicPr>
        <p:blipFill>
          <a:blip r:embed="rId5">
            <a:duotone>
              <a:prstClr val="black"/>
              <a:schemeClr val="accent2">
                <a:tint val="45000"/>
                <a:satMod val="400000"/>
              </a:schemeClr>
            </a:duotone>
          </a:blip>
          <a:stretch>
            <a:fillRect/>
          </a:stretch>
        </p:blipFill>
        <p:spPr>
          <a:xfrm>
            <a:off x="7467600" y="762000"/>
            <a:ext cx="482600" cy="482600"/>
          </a:xfrm>
          <a:prstGeom prst="rect">
            <a:avLst/>
          </a:prstGeom>
        </p:spPr>
      </p:pic>
      <p:pic>
        <p:nvPicPr>
          <p:cNvPr id="13" name="Picture 12"/>
          <p:cNvPicPr>
            <a:picLocks noChangeAspect="1"/>
          </p:cNvPicPr>
          <p:nvPr/>
        </p:nvPicPr>
        <p:blipFill>
          <a:blip r:embed="rId5">
            <a:duotone>
              <a:prstClr val="black"/>
              <a:schemeClr val="accent2">
                <a:tint val="45000"/>
                <a:satMod val="400000"/>
              </a:schemeClr>
            </a:duotone>
          </a:blip>
          <a:stretch>
            <a:fillRect/>
          </a:stretch>
        </p:blipFill>
        <p:spPr>
          <a:xfrm>
            <a:off x="7239000" y="1066800"/>
            <a:ext cx="482600" cy="482600"/>
          </a:xfrm>
          <a:prstGeom prst="rect">
            <a:avLst/>
          </a:prstGeom>
        </p:spPr>
      </p:pic>
      <p:pic>
        <p:nvPicPr>
          <p:cNvPr id="26" name="Picture 25"/>
          <p:cNvPicPr>
            <a:picLocks noChangeAspect="1"/>
          </p:cNvPicPr>
          <p:nvPr/>
        </p:nvPicPr>
        <p:blipFill>
          <a:blip r:embed="rId5">
            <a:duotone>
              <a:schemeClr val="accent2">
                <a:shade val="45000"/>
                <a:satMod val="135000"/>
              </a:schemeClr>
              <a:prstClr val="white"/>
            </a:duotone>
          </a:blip>
          <a:stretch>
            <a:fillRect/>
          </a:stretch>
        </p:blipFill>
        <p:spPr>
          <a:xfrm>
            <a:off x="8001000" y="3962400"/>
            <a:ext cx="482600" cy="482600"/>
          </a:xfrm>
          <a:prstGeom prst="rect">
            <a:avLst/>
          </a:prstGeom>
        </p:spPr>
      </p:pic>
      <p:pic>
        <p:nvPicPr>
          <p:cNvPr id="27" name="Picture 26"/>
          <p:cNvPicPr>
            <a:picLocks noChangeAspect="1"/>
          </p:cNvPicPr>
          <p:nvPr/>
        </p:nvPicPr>
        <p:blipFill>
          <a:blip r:embed="rId5">
            <a:duotone>
              <a:schemeClr val="accent2">
                <a:shade val="45000"/>
                <a:satMod val="135000"/>
              </a:schemeClr>
              <a:prstClr val="white"/>
            </a:duotone>
          </a:blip>
          <a:stretch>
            <a:fillRect/>
          </a:stretch>
        </p:blipFill>
        <p:spPr>
          <a:xfrm>
            <a:off x="7696200" y="3200400"/>
            <a:ext cx="482600" cy="482600"/>
          </a:xfrm>
          <a:prstGeom prst="rect">
            <a:avLst/>
          </a:prstGeom>
        </p:spPr>
      </p:pic>
      <p:pic>
        <p:nvPicPr>
          <p:cNvPr id="28" name="Picture 27"/>
          <p:cNvPicPr>
            <a:picLocks noChangeAspect="1"/>
          </p:cNvPicPr>
          <p:nvPr/>
        </p:nvPicPr>
        <p:blipFill>
          <a:blip r:embed="rId5">
            <a:duotone>
              <a:schemeClr val="accent2">
                <a:shade val="45000"/>
                <a:satMod val="135000"/>
              </a:schemeClr>
              <a:prstClr val="white"/>
            </a:duotone>
          </a:blip>
          <a:stretch>
            <a:fillRect/>
          </a:stretch>
        </p:blipFill>
        <p:spPr>
          <a:xfrm>
            <a:off x="6858000" y="3657600"/>
            <a:ext cx="482600" cy="482600"/>
          </a:xfrm>
          <a:prstGeom prst="rect">
            <a:avLst/>
          </a:prstGeom>
        </p:spPr>
      </p:pic>
      <p:pic>
        <p:nvPicPr>
          <p:cNvPr id="29" name="Picture 28"/>
          <p:cNvPicPr>
            <a:picLocks noChangeAspect="1"/>
          </p:cNvPicPr>
          <p:nvPr/>
        </p:nvPicPr>
        <p:blipFill>
          <a:blip r:embed="rId5">
            <a:grayscl/>
          </a:blip>
          <a:stretch>
            <a:fillRect/>
          </a:stretch>
        </p:blipFill>
        <p:spPr>
          <a:xfrm>
            <a:off x="7010400" y="3581400"/>
            <a:ext cx="482600" cy="482600"/>
          </a:xfrm>
          <a:prstGeom prst="rect">
            <a:avLst/>
          </a:prstGeom>
        </p:spPr>
      </p:pic>
      <p:pic>
        <p:nvPicPr>
          <p:cNvPr id="30" name="Picture 29"/>
          <p:cNvPicPr>
            <a:picLocks noChangeAspect="1"/>
          </p:cNvPicPr>
          <p:nvPr/>
        </p:nvPicPr>
        <p:blipFill>
          <a:blip r:embed="rId5">
            <a:grayscl/>
          </a:blip>
          <a:stretch>
            <a:fillRect/>
          </a:stretch>
        </p:blipFill>
        <p:spPr>
          <a:xfrm>
            <a:off x="6858000" y="4038600"/>
            <a:ext cx="482600" cy="482600"/>
          </a:xfrm>
          <a:prstGeom prst="rect">
            <a:avLst/>
          </a:prstGeom>
        </p:spPr>
      </p:pic>
      <p:pic>
        <p:nvPicPr>
          <p:cNvPr id="31" name="Picture 30"/>
          <p:cNvPicPr>
            <a:picLocks noChangeAspect="1"/>
          </p:cNvPicPr>
          <p:nvPr/>
        </p:nvPicPr>
        <p:blipFill>
          <a:blip r:embed="rId5">
            <a:grayscl/>
          </a:blip>
          <a:stretch>
            <a:fillRect/>
          </a:stretch>
        </p:blipFill>
        <p:spPr>
          <a:xfrm>
            <a:off x="7239000" y="3733800"/>
            <a:ext cx="482600" cy="482600"/>
          </a:xfrm>
          <a:prstGeom prst="rect">
            <a:avLst/>
          </a:prstGeom>
        </p:spPr>
      </p:pic>
      <p:pic>
        <p:nvPicPr>
          <p:cNvPr id="32" name="Picture 31"/>
          <p:cNvPicPr>
            <a:picLocks noChangeAspect="1"/>
          </p:cNvPicPr>
          <p:nvPr/>
        </p:nvPicPr>
        <p:blipFill>
          <a:blip r:embed="rId5">
            <a:grayscl/>
          </a:blip>
          <a:stretch>
            <a:fillRect/>
          </a:stretch>
        </p:blipFill>
        <p:spPr>
          <a:xfrm>
            <a:off x="7391400" y="3124200"/>
            <a:ext cx="482600" cy="482600"/>
          </a:xfrm>
          <a:prstGeom prst="rect">
            <a:avLst/>
          </a:prstGeom>
        </p:spPr>
      </p:pic>
      <p:pic>
        <p:nvPicPr>
          <p:cNvPr id="33" name="Picture 32"/>
          <p:cNvPicPr>
            <a:picLocks noChangeAspect="1"/>
          </p:cNvPicPr>
          <p:nvPr/>
        </p:nvPicPr>
        <p:blipFill>
          <a:blip r:embed="rId5">
            <a:grayscl/>
          </a:blip>
          <a:stretch>
            <a:fillRect/>
          </a:stretch>
        </p:blipFill>
        <p:spPr>
          <a:xfrm>
            <a:off x="7391400" y="4114800"/>
            <a:ext cx="482600" cy="482600"/>
          </a:xfrm>
          <a:prstGeom prst="rect">
            <a:avLst/>
          </a:prstGeom>
        </p:spPr>
      </p:pic>
      <p:pic>
        <p:nvPicPr>
          <p:cNvPr id="34" name="Picture 33"/>
          <p:cNvPicPr>
            <a:picLocks noChangeAspect="1"/>
          </p:cNvPicPr>
          <p:nvPr/>
        </p:nvPicPr>
        <p:blipFill>
          <a:blip r:embed="rId5">
            <a:grayscl/>
          </a:blip>
          <a:stretch>
            <a:fillRect/>
          </a:stretch>
        </p:blipFill>
        <p:spPr>
          <a:xfrm>
            <a:off x="7772400" y="3581400"/>
            <a:ext cx="482600" cy="482600"/>
          </a:xfrm>
          <a:prstGeom prst="rect">
            <a:avLst/>
          </a:prstGeom>
        </p:spPr>
      </p:pic>
      <p:pic>
        <p:nvPicPr>
          <p:cNvPr id="35" name="Picture 34"/>
          <p:cNvPicPr>
            <a:picLocks noChangeAspect="1"/>
          </p:cNvPicPr>
          <p:nvPr/>
        </p:nvPicPr>
        <p:blipFill>
          <a:blip r:embed="rId5">
            <a:grayscl/>
          </a:blip>
          <a:stretch>
            <a:fillRect/>
          </a:stretch>
        </p:blipFill>
        <p:spPr>
          <a:xfrm>
            <a:off x="8001000" y="3429000"/>
            <a:ext cx="482600" cy="482600"/>
          </a:xfrm>
          <a:prstGeom prst="rect">
            <a:avLst/>
          </a:prstGeom>
        </p:spPr>
      </p:pic>
      <p:sp>
        <p:nvSpPr>
          <p:cNvPr id="38" name="Rounded Rectangle 37"/>
          <p:cNvSpPr/>
          <p:nvPr/>
        </p:nvSpPr>
        <p:spPr>
          <a:xfrm>
            <a:off x="3810000" y="4343400"/>
            <a:ext cx="2514600" cy="1752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6"/>
          <a:stretch>
            <a:fillRect/>
          </a:stretch>
        </p:blipFill>
        <p:spPr>
          <a:xfrm>
            <a:off x="4572000" y="3542746"/>
            <a:ext cx="954157" cy="954157"/>
          </a:xfrm>
          <a:prstGeom prst="rect">
            <a:avLst/>
          </a:prstGeom>
        </p:spPr>
      </p:pic>
      <p:sp>
        <p:nvSpPr>
          <p:cNvPr id="40" name="Rectangle 39"/>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42" name="TextBox 41"/>
          <p:cNvSpPr txBox="1"/>
          <p:nvPr/>
        </p:nvSpPr>
        <p:spPr>
          <a:xfrm>
            <a:off x="457200" y="381000"/>
            <a:ext cx="2590800" cy="2031325"/>
          </a:xfrm>
          <a:prstGeom prst="rect">
            <a:avLst/>
          </a:prstGeom>
          <a:noFill/>
        </p:spPr>
        <p:txBody>
          <a:bodyPr wrap="square" rtlCol="0">
            <a:spAutoFit/>
          </a:bodyPr>
          <a:lstStyle/>
          <a:p>
            <a:r>
              <a:rPr lang="en-US" sz="3000" b="1" dirty="0" smtClean="0">
                <a:solidFill>
                  <a:schemeClr val="tx1">
                    <a:lumMod val="85000"/>
                    <a:lumOff val="15000"/>
                  </a:schemeClr>
                </a:solidFill>
              </a:rPr>
              <a:t>Cities</a:t>
            </a:r>
          </a:p>
          <a:p>
            <a:r>
              <a:rPr lang="en-US" sz="1600" dirty="0" smtClean="0">
                <a:solidFill>
                  <a:schemeClr val="tx1">
                    <a:lumMod val="85000"/>
                    <a:lumOff val="15000"/>
                  </a:schemeClr>
                </a:solidFill>
              </a:rPr>
              <a:t>will </a:t>
            </a:r>
            <a:r>
              <a:rPr lang="en-US" sz="1600" dirty="0" smtClean="0">
                <a:solidFill>
                  <a:schemeClr val="tx1">
                    <a:lumMod val="85000"/>
                    <a:lumOff val="15000"/>
                  </a:schemeClr>
                </a:solidFill>
              </a:rPr>
              <a:t>be able to learn about their changing populous and draw correlations to identify and resolve cultural </a:t>
            </a:r>
            <a:r>
              <a:rPr lang="en-US" sz="1600" dirty="0" smtClean="0">
                <a:solidFill>
                  <a:schemeClr val="tx1">
                    <a:lumMod val="85000"/>
                    <a:lumOff val="15000"/>
                  </a:schemeClr>
                </a:solidFill>
              </a:rPr>
              <a:t>challenges and social diseases</a:t>
            </a:r>
            <a:endParaRPr lang="en-US" sz="1600" dirty="0">
              <a:solidFill>
                <a:schemeClr val="tx1">
                  <a:lumMod val="85000"/>
                  <a:lumOff val="15000"/>
                </a:schemeClr>
              </a:solidFill>
            </a:endParaRPr>
          </a:p>
        </p:txBody>
      </p:sp>
      <p:sp>
        <p:nvSpPr>
          <p:cNvPr id="43" name="TextBox 42"/>
          <p:cNvSpPr txBox="1"/>
          <p:nvPr/>
        </p:nvSpPr>
        <p:spPr>
          <a:xfrm>
            <a:off x="6629400" y="4648200"/>
            <a:ext cx="2286000" cy="1200329"/>
          </a:xfrm>
          <a:prstGeom prst="rect">
            <a:avLst/>
          </a:prstGeom>
          <a:noFill/>
        </p:spPr>
        <p:txBody>
          <a:bodyPr wrap="square" rtlCol="0">
            <a:spAutoFit/>
          </a:bodyPr>
          <a:lstStyle/>
          <a:p>
            <a:r>
              <a:rPr lang="en-US" sz="1200" b="1" dirty="0" smtClean="0"/>
              <a:t>Resource triaging:</a:t>
            </a:r>
            <a:r>
              <a:rPr lang="en-US" sz="1200" dirty="0" smtClean="0"/>
              <a:t> once </a:t>
            </a:r>
            <a:r>
              <a:rPr lang="en-US" sz="1200" dirty="0" smtClean="0"/>
              <a:t>negative events occur, the gathered data will allow for potential sub-populations to be identified, allowing for the triaging of public or private resources</a:t>
            </a:r>
            <a:endParaRPr lang="en-US" sz="1200" dirty="0"/>
          </a:p>
        </p:txBody>
      </p:sp>
      <p:sp>
        <p:nvSpPr>
          <p:cNvPr id="44" name="TextBox 43"/>
          <p:cNvSpPr txBox="1"/>
          <p:nvPr/>
        </p:nvSpPr>
        <p:spPr>
          <a:xfrm>
            <a:off x="3962400" y="4648200"/>
            <a:ext cx="2286000" cy="1015663"/>
          </a:xfrm>
          <a:prstGeom prst="rect">
            <a:avLst/>
          </a:prstGeom>
          <a:noFill/>
        </p:spPr>
        <p:txBody>
          <a:bodyPr wrap="square" rtlCol="0">
            <a:spAutoFit/>
          </a:bodyPr>
          <a:lstStyle/>
          <a:p>
            <a:r>
              <a:rPr lang="en-US" sz="1200" b="1" dirty="0" smtClean="0"/>
              <a:t>Persona correlations:</a:t>
            </a:r>
            <a:r>
              <a:rPr lang="en-US" sz="1200" dirty="0" smtClean="0"/>
              <a:t> </a:t>
            </a:r>
            <a:r>
              <a:rPr lang="en-US" sz="1200" dirty="0" smtClean="0"/>
              <a:t>through the </a:t>
            </a:r>
            <a:r>
              <a:rPr lang="en-US" sz="1200" dirty="0" smtClean="0"/>
              <a:t>millions of answers, </a:t>
            </a:r>
            <a:r>
              <a:rPr lang="en-US" sz="1200" dirty="0" smtClean="0"/>
              <a:t>data </a:t>
            </a:r>
            <a:r>
              <a:rPr lang="en-US" sz="1200" dirty="0" smtClean="0"/>
              <a:t>can </a:t>
            </a:r>
            <a:r>
              <a:rPr lang="en-US" sz="1200" dirty="0" smtClean="0"/>
              <a:t>be aggregate to identify individual behaviors in an anonymous manner</a:t>
            </a:r>
            <a:endParaRPr lang="en-US" sz="1200" dirty="0"/>
          </a:p>
        </p:txBody>
      </p:sp>
      <p:sp>
        <p:nvSpPr>
          <p:cNvPr id="45" name="TextBox 44"/>
          <p:cNvSpPr txBox="1"/>
          <p:nvPr/>
        </p:nvSpPr>
        <p:spPr>
          <a:xfrm>
            <a:off x="762000" y="4089737"/>
            <a:ext cx="2286000" cy="1015663"/>
          </a:xfrm>
          <a:prstGeom prst="rect">
            <a:avLst/>
          </a:prstGeom>
          <a:noFill/>
        </p:spPr>
        <p:txBody>
          <a:bodyPr wrap="square" rtlCol="0">
            <a:spAutoFit/>
          </a:bodyPr>
          <a:lstStyle/>
          <a:p>
            <a:r>
              <a:rPr lang="en-US" sz="1200" dirty="0" smtClean="0"/>
              <a:t>By connecting answers from a number of communities </a:t>
            </a:r>
            <a:r>
              <a:rPr lang="en-US" sz="1200" dirty="0" smtClean="0"/>
              <a:t>and, </a:t>
            </a:r>
            <a:r>
              <a:rPr lang="en-US" sz="1200" dirty="0" smtClean="0"/>
              <a:t>an organization will be able to learn a lot about the population it serves</a:t>
            </a:r>
            <a:endParaRPr lang="en-US" sz="1200" dirty="0"/>
          </a:p>
        </p:txBody>
      </p:sp>
      <p:sp>
        <p:nvSpPr>
          <p:cNvPr id="48" name="Rounded Rectangle 47"/>
          <p:cNvSpPr/>
          <p:nvPr/>
        </p:nvSpPr>
        <p:spPr>
          <a:xfrm>
            <a:off x="7315200" y="1600200"/>
            <a:ext cx="685800" cy="381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7359848" y="1600200"/>
            <a:ext cx="685800" cy="276999"/>
          </a:xfrm>
          <a:prstGeom prst="rect">
            <a:avLst/>
          </a:prstGeom>
          <a:noFill/>
        </p:spPr>
        <p:txBody>
          <a:bodyPr wrap="square" rtlCol="0">
            <a:spAutoFit/>
          </a:bodyPr>
          <a:lstStyle/>
          <a:p>
            <a:r>
              <a:rPr lang="en-US" sz="1200" dirty="0" smtClean="0"/>
              <a:t>Victims</a:t>
            </a:r>
            <a:endParaRPr lang="en-US" sz="1200" dirty="0"/>
          </a:p>
        </p:txBody>
      </p:sp>
      <p:sp>
        <p:nvSpPr>
          <p:cNvPr id="50" name="TextBox 49"/>
          <p:cNvSpPr txBox="1"/>
          <p:nvPr/>
        </p:nvSpPr>
        <p:spPr>
          <a:xfrm>
            <a:off x="7049840" y="2598688"/>
            <a:ext cx="1219200" cy="276999"/>
          </a:xfrm>
          <a:prstGeom prst="rect">
            <a:avLst/>
          </a:prstGeom>
          <a:noFill/>
        </p:spPr>
        <p:txBody>
          <a:bodyPr wrap="square" rtlCol="0">
            <a:spAutoFit/>
          </a:bodyPr>
          <a:lstStyle/>
          <a:p>
            <a:r>
              <a:rPr lang="en-US" sz="1200" dirty="0" smtClean="0"/>
              <a:t>Potential victims</a:t>
            </a:r>
            <a:endParaRPr lang="en-US" sz="1200" dirty="0"/>
          </a:p>
        </p:txBody>
      </p:sp>
      <p:pic>
        <p:nvPicPr>
          <p:cNvPr id="52" name="Picture 51"/>
          <p:cNvPicPr>
            <a:picLocks noChangeAspect="1"/>
          </p:cNvPicPr>
          <p:nvPr/>
        </p:nvPicPr>
        <p:blipFill>
          <a:blip r:embed="rId7"/>
          <a:stretch>
            <a:fillRect/>
          </a:stretch>
        </p:blipFill>
        <p:spPr>
          <a:xfrm>
            <a:off x="762000" y="2590800"/>
            <a:ext cx="1625600" cy="162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par>
                                <p:cTn id="93" presetID="10" presetClass="entr" presetSubtype="0"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par>
                                <p:cTn id="96" presetID="10" presetClass="entr" presetSubtype="0" fill="hold"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fade">
                                      <p:cBhvr>
                                        <p:cTn id="1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9" grpId="0" animBg="1"/>
      <p:bldP spid="14" grpId="0" animBg="1"/>
      <p:bldP spid="38" grpId="0" animBg="1"/>
      <p:bldP spid="43" grpId="0"/>
      <p:bldP spid="44"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2400" y="152400"/>
            <a:ext cx="2590800" cy="762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81000" y="304800"/>
            <a:ext cx="2057400" cy="369332"/>
          </a:xfrm>
          <a:prstGeom prst="rect">
            <a:avLst/>
          </a:prstGeom>
          <a:noFill/>
        </p:spPr>
        <p:txBody>
          <a:bodyPr wrap="square" rtlCol="0">
            <a:spAutoFit/>
          </a:bodyPr>
          <a:lstStyle/>
          <a:p>
            <a:r>
              <a:rPr lang="en-US" b="1" dirty="0" smtClean="0"/>
              <a:t>In essence we are…</a:t>
            </a:r>
          </a:p>
        </p:txBody>
      </p:sp>
      <p:sp>
        <p:nvSpPr>
          <p:cNvPr id="8" name="Rounded Rectangle 7"/>
          <p:cNvSpPr/>
          <p:nvPr/>
        </p:nvSpPr>
        <p:spPr>
          <a:xfrm>
            <a:off x="152400" y="838200"/>
            <a:ext cx="8839200" cy="4572000"/>
          </a:xfrm>
          <a:prstGeom prst="roundRect">
            <a:avLst>
              <a:gd name="adj" fmla="val 5556"/>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00000"/>
              </a:solidFill>
            </a:endParaRPr>
          </a:p>
        </p:txBody>
      </p:sp>
      <p:sp>
        <p:nvSpPr>
          <p:cNvPr id="11" name="Rounded Rectangle 10"/>
          <p:cNvSpPr/>
          <p:nvPr/>
        </p:nvSpPr>
        <p:spPr>
          <a:xfrm>
            <a:off x="5029200" y="5156537"/>
            <a:ext cx="2590800" cy="1143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12" name="TextBox 11"/>
          <p:cNvSpPr txBox="1"/>
          <p:nvPr/>
        </p:nvSpPr>
        <p:spPr>
          <a:xfrm>
            <a:off x="5257800" y="5308937"/>
            <a:ext cx="2209800" cy="1015663"/>
          </a:xfrm>
          <a:prstGeom prst="rect">
            <a:avLst/>
          </a:prstGeom>
          <a:noFill/>
        </p:spPr>
        <p:txBody>
          <a:bodyPr wrap="square" rtlCol="0">
            <a:spAutoFit/>
          </a:bodyPr>
          <a:lstStyle/>
          <a:p>
            <a:r>
              <a:rPr lang="en-US" sz="1200" dirty="0" smtClean="0"/>
              <a:t>Allowing everyone to dive deep in the “sea” of information and quickly draw correlations about individuals, communities, and cultural phenomena</a:t>
            </a:r>
          </a:p>
        </p:txBody>
      </p:sp>
      <p:pic>
        <p:nvPicPr>
          <p:cNvPr id="5121" name="Picture 1" descr="C:\Users\Omid\Desktop\good images\Yellow-Submarine-icon - Copy.png"/>
          <p:cNvPicPr>
            <a:picLocks noChangeAspect="1" noChangeArrowheads="1"/>
          </p:cNvPicPr>
          <p:nvPr/>
        </p:nvPicPr>
        <p:blipFill>
          <a:blip r:embed="rId2" cstate="print"/>
          <a:srcRect/>
          <a:stretch>
            <a:fillRect/>
          </a:stretch>
        </p:blipFill>
        <p:spPr bwMode="auto">
          <a:xfrm>
            <a:off x="6400800" y="4394537"/>
            <a:ext cx="990600" cy="990600"/>
          </a:xfrm>
          <a:prstGeom prst="rect">
            <a:avLst/>
          </a:prstGeom>
          <a:noFill/>
        </p:spPr>
      </p:pic>
      <p:sp>
        <p:nvSpPr>
          <p:cNvPr id="13" name="Rectangle 12"/>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14" name="Rounded Rectangle 13"/>
          <p:cNvSpPr/>
          <p:nvPr/>
        </p:nvSpPr>
        <p:spPr>
          <a:xfrm>
            <a:off x="1828800" y="5130463"/>
            <a:ext cx="2590800" cy="1117937"/>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15" name="TextBox 14"/>
          <p:cNvSpPr txBox="1"/>
          <p:nvPr/>
        </p:nvSpPr>
        <p:spPr>
          <a:xfrm>
            <a:off x="1981200" y="5257800"/>
            <a:ext cx="2209800" cy="830997"/>
          </a:xfrm>
          <a:prstGeom prst="rect">
            <a:avLst/>
          </a:prstGeom>
          <a:noFill/>
        </p:spPr>
        <p:txBody>
          <a:bodyPr wrap="square" rtlCol="0">
            <a:spAutoFit/>
          </a:bodyPr>
          <a:lstStyle/>
          <a:p>
            <a:r>
              <a:rPr lang="en-US" sz="1200" dirty="0" smtClean="0"/>
              <a:t>All of this while ensuring that privacy, security and safety is the number one priority of this newly formed system</a:t>
            </a:r>
          </a:p>
        </p:txBody>
      </p:sp>
      <p:pic>
        <p:nvPicPr>
          <p:cNvPr id="16" name="Picture 3" descr="C:\Users\Omid\Desktop\good images\lock.png"/>
          <p:cNvPicPr>
            <a:picLocks noChangeAspect="1" noChangeArrowheads="1"/>
          </p:cNvPicPr>
          <p:nvPr/>
        </p:nvPicPr>
        <p:blipFill>
          <a:blip r:embed="rId3" cstate="print"/>
          <a:srcRect/>
          <a:stretch>
            <a:fillRect/>
          </a:stretch>
        </p:blipFill>
        <p:spPr bwMode="auto">
          <a:xfrm>
            <a:off x="3810000" y="5562600"/>
            <a:ext cx="1066800" cy="1066800"/>
          </a:xfrm>
          <a:prstGeom prst="rect">
            <a:avLst/>
          </a:prstGeom>
          <a:noFill/>
        </p:spPr>
      </p:pic>
      <p:sp>
        <p:nvSpPr>
          <p:cNvPr id="19" name="Rounded Rectangle 18"/>
          <p:cNvSpPr/>
          <p:nvPr/>
        </p:nvSpPr>
        <p:spPr>
          <a:xfrm>
            <a:off x="5789771" y="3200400"/>
            <a:ext cx="2590800" cy="1143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20" name="TextBox 19"/>
          <p:cNvSpPr txBox="1"/>
          <p:nvPr/>
        </p:nvSpPr>
        <p:spPr>
          <a:xfrm>
            <a:off x="6018371" y="3352800"/>
            <a:ext cx="2209800" cy="830997"/>
          </a:xfrm>
          <a:prstGeom prst="rect">
            <a:avLst/>
          </a:prstGeom>
          <a:noFill/>
        </p:spPr>
        <p:txBody>
          <a:bodyPr wrap="square" rtlCol="0">
            <a:spAutoFit/>
          </a:bodyPr>
          <a:lstStyle/>
          <a:p>
            <a:r>
              <a:rPr lang="en-US" sz="1200" dirty="0" smtClean="0"/>
              <a:t>Encouraging </a:t>
            </a:r>
            <a:r>
              <a:rPr lang="en-US" sz="1200" dirty="0" smtClean="0"/>
              <a:t>everyone to </a:t>
            </a:r>
            <a:r>
              <a:rPr lang="en-US" sz="1200" dirty="0" smtClean="0"/>
              <a:t>broadcast their opinions, views, and thoughts with the right privacy settings to protect them</a:t>
            </a:r>
          </a:p>
        </p:txBody>
      </p:sp>
      <p:sp>
        <p:nvSpPr>
          <p:cNvPr id="21" name="Rounded Rectangle 20"/>
          <p:cNvSpPr/>
          <p:nvPr/>
        </p:nvSpPr>
        <p:spPr>
          <a:xfrm>
            <a:off x="4724400" y="1600200"/>
            <a:ext cx="2590800" cy="1143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22" name="TextBox 21"/>
          <p:cNvSpPr txBox="1"/>
          <p:nvPr/>
        </p:nvSpPr>
        <p:spPr>
          <a:xfrm>
            <a:off x="4953000" y="1752600"/>
            <a:ext cx="2209800" cy="1015663"/>
          </a:xfrm>
          <a:prstGeom prst="rect">
            <a:avLst/>
          </a:prstGeom>
          <a:noFill/>
        </p:spPr>
        <p:txBody>
          <a:bodyPr wrap="square" rtlCol="0">
            <a:spAutoFit/>
          </a:bodyPr>
          <a:lstStyle/>
          <a:p>
            <a:r>
              <a:rPr lang="en-US" sz="1200" dirty="0" smtClean="0"/>
              <a:t>Providing tools that enlighten </a:t>
            </a:r>
            <a:r>
              <a:rPr lang="en-US" sz="1200" dirty="0" smtClean="0"/>
              <a:t>directors, cities and </a:t>
            </a:r>
            <a:r>
              <a:rPr lang="en-US" sz="1200" dirty="0" smtClean="0"/>
              <a:t>individuals to improve the way they </a:t>
            </a:r>
            <a:r>
              <a:rPr lang="en-US" sz="1200" dirty="0" smtClean="0"/>
              <a:t>work. In a way we are creating smarter cities</a:t>
            </a:r>
            <a:endParaRPr lang="en-US" sz="1200" dirty="0" smtClean="0"/>
          </a:p>
        </p:txBody>
      </p:sp>
      <p:pic>
        <p:nvPicPr>
          <p:cNvPr id="18" name="Picture 6" descr="C:\Users\Omid\Desktop\good images\Speaker-icon.png"/>
          <p:cNvPicPr>
            <a:picLocks noChangeAspect="1" noChangeArrowheads="1"/>
          </p:cNvPicPr>
          <p:nvPr/>
        </p:nvPicPr>
        <p:blipFill>
          <a:blip r:embed="rId4" cstate="print"/>
          <a:srcRect/>
          <a:stretch>
            <a:fillRect/>
          </a:stretch>
        </p:blipFill>
        <p:spPr bwMode="auto">
          <a:xfrm rot="1356419">
            <a:off x="7945921" y="2840521"/>
            <a:ext cx="642128" cy="642128"/>
          </a:xfrm>
          <a:prstGeom prst="rect">
            <a:avLst/>
          </a:prstGeom>
          <a:noFill/>
        </p:spPr>
      </p:pic>
      <p:pic>
        <p:nvPicPr>
          <p:cNvPr id="17" name="Picture 5" descr="C:\Users\Omid\Desktop\good images\OnLamp-icon.png"/>
          <p:cNvPicPr>
            <a:picLocks noChangeAspect="1" noChangeArrowheads="1"/>
          </p:cNvPicPr>
          <p:nvPr/>
        </p:nvPicPr>
        <p:blipFill>
          <a:blip r:embed="rId5" cstate="print"/>
          <a:srcRect/>
          <a:stretch>
            <a:fillRect/>
          </a:stretch>
        </p:blipFill>
        <p:spPr bwMode="auto">
          <a:xfrm rot="1391068">
            <a:off x="7098604" y="1788183"/>
            <a:ext cx="714413" cy="714413"/>
          </a:xfrm>
          <a:prstGeom prst="rect">
            <a:avLst/>
          </a:prstGeom>
          <a:noFill/>
        </p:spPr>
      </p:pic>
      <p:sp>
        <p:nvSpPr>
          <p:cNvPr id="26" name="Rounded Rectangle 25"/>
          <p:cNvSpPr/>
          <p:nvPr/>
        </p:nvSpPr>
        <p:spPr>
          <a:xfrm>
            <a:off x="1981200" y="1371600"/>
            <a:ext cx="25908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27" name="TextBox 26"/>
          <p:cNvSpPr txBox="1"/>
          <p:nvPr/>
        </p:nvSpPr>
        <p:spPr>
          <a:xfrm>
            <a:off x="2133600" y="1498937"/>
            <a:ext cx="2209800" cy="830997"/>
          </a:xfrm>
          <a:prstGeom prst="rect">
            <a:avLst/>
          </a:prstGeom>
          <a:noFill/>
        </p:spPr>
        <p:txBody>
          <a:bodyPr wrap="square" rtlCol="0">
            <a:spAutoFit/>
          </a:bodyPr>
          <a:lstStyle/>
          <a:p>
            <a:r>
              <a:rPr lang="en-US" sz="1200" dirty="0" smtClean="0"/>
              <a:t>Creating a distributed and secure Q&amp;A system where individuals can collaborate and find each other</a:t>
            </a:r>
          </a:p>
        </p:txBody>
      </p:sp>
      <p:pic>
        <p:nvPicPr>
          <p:cNvPr id="2" name="Picture 1"/>
          <p:cNvPicPr>
            <a:picLocks noChangeAspect="1"/>
          </p:cNvPicPr>
          <p:nvPr/>
        </p:nvPicPr>
        <p:blipFill>
          <a:blip r:embed="rId6"/>
          <a:stretch>
            <a:fillRect/>
          </a:stretch>
        </p:blipFill>
        <p:spPr>
          <a:xfrm>
            <a:off x="1447800" y="1828800"/>
            <a:ext cx="609600" cy="609600"/>
          </a:xfrm>
          <a:prstGeom prst="rect">
            <a:avLst/>
          </a:prstGeom>
        </p:spPr>
      </p:pic>
      <p:sp>
        <p:nvSpPr>
          <p:cNvPr id="9" name="TextBox 8"/>
          <p:cNvSpPr txBox="1"/>
          <p:nvPr/>
        </p:nvSpPr>
        <p:spPr>
          <a:xfrm>
            <a:off x="2133600" y="1230868"/>
            <a:ext cx="457200" cy="369332"/>
          </a:xfrm>
          <a:prstGeom prst="rect">
            <a:avLst/>
          </a:prstGeom>
          <a:noFill/>
        </p:spPr>
        <p:txBody>
          <a:bodyPr wrap="square" rtlCol="0">
            <a:spAutoFit/>
          </a:bodyPr>
          <a:lstStyle/>
          <a:p>
            <a:r>
              <a:rPr lang="en-US" b="1" dirty="0" smtClean="0">
                <a:solidFill>
                  <a:srgbClr val="800000"/>
                </a:solidFill>
              </a:rPr>
              <a:t>1</a:t>
            </a:r>
            <a:endParaRPr lang="en-US" b="1" dirty="0">
              <a:solidFill>
                <a:srgbClr val="800000"/>
              </a:solidFill>
            </a:endParaRPr>
          </a:p>
        </p:txBody>
      </p:sp>
      <p:sp>
        <p:nvSpPr>
          <p:cNvPr id="30" name="TextBox 29"/>
          <p:cNvSpPr txBox="1"/>
          <p:nvPr/>
        </p:nvSpPr>
        <p:spPr>
          <a:xfrm>
            <a:off x="4708118" y="1708964"/>
            <a:ext cx="457200" cy="369332"/>
          </a:xfrm>
          <a:prstGeom prst="rect">
            <a:avLst/>
          </a:prstGeom>
          <a:noFill/>
        </p:spPr>
        <p:txBody>
          <a:bodyPr wrap="square" rtlCol="0">
            <a:spAutoFit/>
          </a:bodyPr>
          <a:lstStyle/>
          <a:p>
            <a:r>
              <a:rPr lang="en-US" b="1" dirty="0" smtClean="0">
                <a:solidFill>
                  <a:srgbClr val="800000"/>
                </a:solidFill>
              </a:rPr>
              <a:t>2</a:t>
            </a:r>
            <a:endParaRPr lang="en-US" b="1" dirty="0">
              <a:solidFill>
                <a:srgbClr val="800000"/>
              </a:solidFill>
            </a:endParaRPr>
          </a:p>
        </p:txBody>
      </p:sp>
      <p:sp>
        <p:nvSpPr>
          <p:cNvPr id="34" name="Rounded Rectangle 33"/>
          <p:cNvSpPr/>
          <p:nvPr/>
        </p:nvSpPr>
        <p:spPr>
          <a:xfrm>
            <a:off x="5943600" y="2971799"/>
            <a:ext cx="379571" cy="304801"/>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31" name="TextBox 30"/>
          <p:cNvSpPr txBox="1"/>
          <p:nvPr/>
        </p:nvSpPr>
        <p:spPr>
          <a:xfrm>
            <a:off x="5993456" y="2895599"/>
            <a:ext cx="457200" cy="369332"/>
          </a:xfrm>
          <a:prstGeom prst="rect">
            <a:avLst/>
          </a:prstGeom>
          <a:noFill/>
        </p:spPr>
        <p:txBody>
          <a:bodyPr wrap="square" rtlCol="0">
            <a:spAutoFit/>
          </a:bodyPr>
          <a:lstStyle/>
          <a:p>
            <a:r>
              <a:rPr lang="en-US" b="1" dirty="0" smtClean="0">
                <a:solidFill>
                  <a:srgbClr val="800000"/>
                </a:solidFill>
              </a:rPr>
              <a:t>3</a:t>
            </a:r>
            <a:endParaRPr lang="en-US" b="1" dirty="0">
              <a:solidFill>
                <a:srgbClr val="800000"/>
              </a:solidFill>
            </a:endParaRPr>
          </a:p>
        </p:txBody>
      </p:sp>
      <p:sp>
        <p:nvSpPr>
          <p:cNvPr id="35" name="Rounded Rectangle 34"/>
          <p:cNvSpPr/>
          <p:nvPr/>
        </p:nvSpPr>
        <p:spPr>
          <a:xfrm>
            <a:off x="5562600" y="4927937"/>
            <a:ext cx="379571" cy="304801"/>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36" name="TextBox 35"/>
          <p:cNvSpPr txBox="1"/>
          <p:nvPr/>
        </p:nvSpPr>
        <p:spPr>
          <a:xfrm>
            <a:off x="5607248" y="4851737"/>
            <a:ext cx="457200" cy="369332"/>
          </a:xfrm>
          <a:prstGeom prst="rect">
            <a:avLst/>
          </a:prstGeom>
          <a:noFill/>
        </p:spPr>
        <p:txBody>
          <a:bodyPr wrap="square" rtlCol="0">
            <a:spAutoFit/>
          </a:bodyPr>
          <a:lstStyle/>
          <a:p>
            <a:r>
              <a:rPr lang="en-US" b="1" dirty="0">
                <a:solidFill>
                  <a:srgbClr val="800000"/>
                </a:solidFill>
              </a:rPr>
              <a:t>4</a:t>
            </a:r>
          </a:p>
        </p:txBody>
      </p:sp>
      <p:sp>
        <p:nvSpPr>
          <p:cNvPr id="37" name="Rounded Rectangle 36"/>
          <p:cNvSpPr/>
          <p:nvPr/>
        </p:nvSpPr>
        <p:spPr>
          <a:xfrm>
            <a:off x="3962400" y="4953000"/>
            <a:ext cx="379571" cy="304801"/>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38" name="TextBox 37"/>
          <p:cNvSpPr txBox="1"/>
          <p:nvPr/>
        </p:nvSpPr>
        <p:spPr>
          <a:xfrm>
            <a:off x="3993952" y="4913560"/>
            <a:ext cx="457200" cy="369332"/>
          </a:xfrm>
          <a:prstGeom prst="rect">
            <a:avLst/>
          </a:prstGeom>
          <a:noFill/>
        </p:spPr>
        <p:txBody>
          <a:bodyPr wrap="square" rtlCol="0">
            <a:spAutoFit/>
          </a:bodyPr>
          <a:lstStyle/>
          <a:p>
            <a:r>
              <a:rPr lang="en-US" b="1" dirty="0">
                <a:solidFill>
                  <a:srgbClr val="800000"/>
                </a:solidFill>
              </a:rPr>
              <a:t>5</a:t>
            </a:r>
          </a:p>
        </p:txBody>
      </p:sp>
      <p:pic>
        <p:nvPicPr>
          <p:cNvPr id="4" name="Picture 3"/>
          <p:cNvPicPr>
            <a:picLocks noChangeAspect="1"/>
          </p:cNvPicPr>
          <p:nvPr/>
        </p:nvPicPr>
        <p:blipFill>
          <a:blip r:embed="rId7"/>
          <a:stretch>
            <a:fillRect/>
          </a:stretch>
        </p:blipFill>
        <p:spPr>
          <a:xfrm>
            <a:off x="1600200" y="1524000"/>
            <a:ext cx="457200" cy="457200"/>
          </a:xfrm>
          <a:prstGeom prst="rect">
            <a:avLst/>
          </a:prstGeom>
        </p:spPr>
      </p:pic>
      <p:pic>
        <p:nvPicPr>
          <p:cNvPr id="32" name="Picture 31" descr="logo.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42" name="Rounded Rectangle 41"/>
          <p:cNvSpPr/>
          <p:nvPr/>
        </p:nvSpPr>
        <p:spPr>
          <a:xfrm>
            <a:off x="609600" y="3810000"/>
            <a:ext cx="2590800" cy="8382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pic>
        <p:nvPicPr>
          <p:cNvPr id="40" name="Picture 1" descr="C:\Users\Omid\Desktop\good images\Front-Row-icon.png"/>
          <p:cNvPicPr>
            <a:picLocks noChangeAspect="1" noChangeArrowheads="1"/>
          </p:cNvPicPr>
          <p:nvPr/>
        </p:nvPicPr>
        <p:blipFill>
          <a:blip r:embed="rId9" cstate="print">
            <a:duotone>
              <a:prstClr val="black"/>
              <a:srgbClr val="FF4545">
                <a:tint val="45000"/>
                <a:satMod val="400000"/>
              </a:srgbClr>
            </a:duotone>
            <a:extLst>
              <a:ext uri="{BEBA8EAE-BF5A-486C-A8C5-ECC9F3942E4B}">
                <a14:imgProps xmlns:a14="http://schemas.microsoft.com/office/drawing/2010/main">
                  <a14:imgLayer r:embed="rId10">
                    <a14:imgEffect>
                      <a14:saturation sat="0"/>
                    </a14:imgEffect>
                  </a14:imgLayer>
                </a14:imgProps>
              </a:ext>
            </a:extLst>
          </a:blip>
          <a:srcRect/>
          <a:stretch>
            <a:fillRect/>
          </a:stretch>
        </p:blipFill>
        <p:spPr bwMode="auto">
          <a:xfrm>
            <a:off x="1143000" y="2819400"/>
            <a:ext cx="1524000" cy="1524000"/>
          </a:xfrm>
          <a:prstGeom prst="rect">
            <a:avLst/>
          </a:prstGeom>
          <a:noFill/>
        </p:spPr>
      </p:pic>
      <p:pic>
        <p:nvPicPr>
          <p:cNvPr id="41" name="Picture 40"/>
          <p:cNvPicPr>
            <a:picLocks noChangeAspect="1"/>
          </p:cNvPicPr>
          <p:nvPr/>
        </p:nvPicPr>
        <p:blipFill>
          <a:blip r:embed="rId11"/>
          <a:stretch>
            <a:fillRect/>
          </a:stretch>
        </p:blipFill>
        <p:spPr>
          <a:xfrm>
            <a:off x="1905000" y="4038600"/>
            <a:ext cx="428626" cy="428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nodeType="withEffect">
                                  <p:stCondLst>
                                    <p:cond delay="0"/>
                                  </p:stCondLst>
                                  <p:childTnLst>
                                    <p:set>
                                      <p:cBhvr>
                                        <p:cTn id="51" dur="1" fill="hold">
                                          <p:stCondLst>
                                            <p:cond delay="0"/>
                                          </p:stCondLst>
                                        </p:cTn>
                                        <p:tgtEl>
                                          <p:spTgt spid="5121"/>
                                        </p:tgtEl>
                                        <p:attrNameLst>
                                          <p:attrName>style.visibility</p:attrName>
                                        </p:attrNameLst>
                                      </p:cBhvr>
                                      <p:to>
                                        <p:strVal val="visible"/>
                                      </p:to>
                                    </p:set>
                                    <p:animEffect transition="in" filter="fade">
                                      <p:cBhvr>
                                        <p:cTn id="52" dur="500"/>
                                        <p:tgtEl>
                                          <p:spTgt spid="51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P spid="19" grpId="0" animBg="1"/>
      <p:bldP spid="20" grpId="0"/>
      <p:bldP spid="22" grpId="0"/>
      <p:bldP spid="27" grpId="0"/>
      <p:bldP spid="9" grpId="0"/>
      <p:bldP spid="30" grpId="0"/>
      <p:bldP spid="34" grpId="0" animBg="1"/>
      <p:bldP spid="31" grpId="0"/>
      <p:bldP spid="35" grpId="0" animBg="1"/>
      <p:bldP spid="36" grpId="0"/>
      <p:bldP spid="37"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905000" y="3048000"/>
            <a:ext cx="5638800" cy="1752600"/>
          </a:xfrm>
          <a:prstGeom prst="roundRect">
            <a:avLst>
              <a:gd name="adj" fmla="val 22487"/>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14" name="TextBox 13"/>
          <p:cNvSpPr txBox="1"/>
          <p:nvPr/>
        </p:nvSpPr>
        <p:spPr>
          <a:xfrm>
            <a:off x="2209800" y="3638490"/>
            <a:ext cx="5029200" cy="400110"/>
          </a:xfrm>
          <a:prstGeom prst="rect">
            <a:avLst/>
          </a:prstGeom>
          <a:noFill/>
        </p:spPr>
        <p:txBody>
          <a:bodyPr wrap="square" rtlCol="0">
            <a:spAutoFit/>
          </a:bodyPr>
          <a:lstStyle/>
          <a:p>
            <a:pPr algn="ctr"/>
            <a:r>
              <a:rPr lang="en-US" sz="2000" b="1" dirty="0" smtClean="0"/>
              <a:t>Enjoy the demo</a:t>
            </a:r>
          </a:p>
        </p:txBody>
      </p:sp>
      <p:pic>
        <p:nvPicPr>
          <p:cNvPr id="3073" name="Picture 1" descr="C:\Users\Omid\Desktop\good images\Front-Row-icon.png"/>
          <p:cNvPicPr>
            <a:picLocks noChangeAspect="1" noChangeArrowheads="1"/>
          </p:cNvPicPr>
          <p:nvPr/>
        </p:nvPicPr>
        <p:blipFill>
          <a:blip r:embed="rId2" cstate="print">
            <a:duotone>
              <a:prstClr val="black"/>
              <a:srgbClr val="FF4545">
                <a:tint val="45000"/>
                <a:satMod val="400000"/>
              </a:srgbClr>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3429000" y="1066800"/>
            <a:ext cx="2438400" cy="2438400"/>
          </a:xfrm>
          <a:prstGeom prst="rect">
            <a:avLst/>
          </a:prstGeom>
          <a:noFill/>
        </p:spPr>
      </p:pic>
      <p:pic>
        <p:nvPicPr>
          <p:cNvPr id="9" name="Picture 8" descr="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11" name="Rectangle 10"/>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pic>
        <p:nvPicPr>
          <p:cNvPr id="3" name="Picture 2"/>
          <p:cNvPicPr>
            <a:picLocks noChangeAspect="1"/>
          </p:cNvPicPr>
          <p:nvPr/>
        </p:nvPicPr>
        <p:blipFill>
          <a:blip r:embed="rId5"/>
          <a:stretch>
            <a:fillRect/>
          </a:stretch>
        </p:blipFill>
        <p:spPr>
          <a:xfrm>
            <a:off x="4495800" y="2133600"/>
            <a:ext cx="685800" cy="685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844</Words>
  <Application>Microsoft Office PowerPoint</Application>
  <PresentationFormat>On-screen Show (4:3)</PresentationFormat>
  <Paragraphs>80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Omid Sadeghpour</dc:creator>
  <cp:lastModifiedBy>Omid</cp:lastModifiedBy>
  <cp:revision>127</cp:revision>
  <dcterms:created xsi:type="dcterms:W3CDTF">2010-11-06T04:03:18Z</dcterms:created>
  <dcterms:modified xsi:type="dcterms:W3CDTF">2012-04-18T19:23:53Z</dcterms:modified>
</cp:coreProperties>
</file>