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517E-42DE-4C06-BBBE-58A068A1E98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068053" y="2667001"/>
            <a:ext cx="2418347" cy="2625297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xecutive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7" y="3733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xecutive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54" y="373379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xecutive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54" y="3733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07" y="4800600"/>
            <a:ext cx="2418347" cy="19812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oan, person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36" y="49529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4876800"/>
            <a:ext cx="2269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“We have a problem, we need to find a </a:t>
            </a:r>
            <a:r>
              <a:rPr lang="en-US" sz="1600" b="1" dirty="0" smtClean="0">
                <a:solidFill>
                  <a:schemeClr val="bg1"/>
                </a:solidFill>
              </a:rPr>
              <a:t>solution, </a:t>
            </a:r>
            <a:r>
              <a:rPr lang="en-US" sz="1600" b="1" u="sng" dirty="0" smtClean="0">
                <a:solidFill>
                  <a:schemeClr val="bg1"/>
                </a:solidFill>
              </a:rPr>
              <a:t>fast</a:t>
            </a:r>
            <a:r>
              <a:rPr lang="en-US" sz="1600" b="1" dirty="0" smtClean="0">
                <a:solidFill>
                  <a:schemeClr val="bg1"/>
                </a:solidFill>
              </a:rPr>
              <a:t>”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943600"/>
            <a:ext cx="2269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 1: Recognition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4400000">
            <a:off x="2347749" y="2646755"/>
            <a:ext cx="324008" cy="872156"/>
          </a:xfrm>
          <a:prstGeom prst="downArrow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29046" y="2743202"/>
            <a:ext cx="2269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Use Tree.st to discover </a:t>
            </a:r>
            <a:r>
              <a:rPr lang="en-US" sz="1600" b="1" dirty="0" smtClean="0">
                <a:solidFill>
                  <a:schemeClr val="bg1"/>
                </a:solidFill>
              </a:rPr>
              <a:t>the </a:t>
            </a:r>
            <a:r>
              <a:rPr lang="en-US" sz="1600" b="1" dirty="0" smtClean="0">
                <a:solidFill>
                  <a:schemeClr val="bg1"/>
                </a:solidFill>
              </a:rPr>
              <a:t>right people across your organization and create a </a:t>
            </a:r>
            <a:r>
              <a:rPr lang="en-US" sz="1600" b="1" u="sng" dirty="0" smtClean="0">
                <a:solidFill>
                  <a:schemeClr val="bg1"/>
                </a:solidFill>
              </a:rPr>
              <a:t>diverse</a:t>
            </a:r>
            <a:r>
              <a:rPr lang="en-US" sz="1600" b="1" dirty="0" smtClean="0">
                <a:solidFill>
                  <a:schemeClr val="bg1"/>
                </a:solidFill>
              </a:rPr>
              <a:t> and focused team, </a:t>
            </a:r>
            <a:r>
              <a:rPr lang="en-US" sz="1600" b="1" u="sng" dirty="0" smtClean="0">
                <a:solidFill>
                  <a:schemeClr val="bg1"/>
                </a:solidFill>
              </a:rPr>
              <a:t>fast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52692" y="4267200"/>
            <a:ext cx="226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 2: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 Formation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6" name="Picture 22" descr="about, ask, faq, information, ques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5346">
            <a:off x="604754" y="34637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about, ask, faq, information, ques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68">
            <a:off x="1214354" y="34762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about, ask, faq, information, ques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0323">
            <a:off x="2041339" y="35452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248400" y="1909577"/>
            <a:ext cx="2418347" cy="235762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09393" y="1985778"/>
            <a:ext cx="2269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Allow the new team to brainstorm and collaborate to discover an innovative solution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33039" y="3352800"/>
            <a:ext cx="2269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 3: Collaborate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9393" y="6178220"/>
            <a:ext cx="2269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Step 4: Derive Value</a:t>
            </a:r>
            <a:endParaRPr lang="en-US" b="1" dirty="0"/>
          </a:p>
        </p:txBody>
      </p:sp>
      <p:pic>
        <p:nvPicPr>
          <p:cNvPr id="1058" name="Picture 34" descr="https://encrypted-tbn0.gstatic.com/images?q=tbn:ANd9GcSFCMMykmt6ufR_m7PkmlcEA-tQK9yGKEWxsSKOuLqgIyEMhF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01" y="724454"/>
            <a:ext cx="1678578" cy="9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0.gstatic.com/images?q=tbn:ANd9GcQ7d89HuivyoVuu43d0uQ4ZyDI8OPeyA1FBHL9n1ZhQjMDQlb5pv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85800"/>
            <a:ext cx="628201" cy="6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encrypted-tbn1.gstatic.com/images?q=tbn:ANd9GcRwTjjSzF1u9SoNWV2dZyGue5CMIcPE10QNnW1gECLs69Z0rw3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36" y="778349"/>
            <a:ext cx="685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352800" y="1969980"/>
            <a:ext cx="1676400" cy="468420"/>
            <a:chOff x="2898973" y="1154218"/>
            <a:chExt cx="1676400" cy="468420"/>
          </a:xfrm>
        </p:grpSpPr>
        <p:sp>
          <p:nvSpPr>
            <p:cNvPr id="12" name="Rounded Rectangle 11"/>
            <p:cNvSpPr/>
            <p:nvPr/>
          </p:nvSpPr>
          <p:spPr>
            <a:xfrm>
              <a:off x="2898973" y="1154218"/>
              <a:ext cx="1676400" cy="4684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000" b="1" dirty="0" smtClean="0">
                  <a:solidFill>
                    <a:srgbClr val="00B050"/>
                  </a:solidFill>
                </a:rPr>
                <a:t>Tree.st</a:t>
              </a:r>
              <a:endParaRPr lang="en-US" sz="3000" b="1" dirty="0">
                <a:solidFill>
                  <a:srgbClr val="00B050"/>
                </a:solidFill>
              </a:endParaRPr>
            </a:p>
          </p:txBody>
        </p:sp>
        <p:pic>
          <p:nvPicPr>
            <p:cNvPr id="1062" name="Picture 38" descr="green, nature, tree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173" y="1247271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Down Arrow 52"/>
          <p:cNvSpPr/>
          <p:nvPr/>
        </p:nvSpPr>
        <p:spPr>
          <a:xfrm rot="14400000">
            <a:off x="5473753" y="1351842"/>
            <a:ext cx="324008" cy="872156"/>
          </a:xfrm>
          <a:prstGeom prst="downArrow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7281950" y="3962400"/>
            <a:ext cx="324008" cy="872156"/>
          </a:xfrm>
          <a:prstGeom prst="downArrow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620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008000"/>
                </a:solidFill>
              </a:rPr>
              <a:t>Tree.st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A - Team Formation and Innovation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68580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B – People Finder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Screen Shot 2012-11-17 at 9.46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81"/>
          <a:stretch/>
        </p:blipFill>
        <p:spPr>
          <a:xfrm>
            <a:off x="152400" y="952414"/>
            <a:ext cx="6787407" cy="47625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86600" y="1008995"/>
            <a:ext cx="1905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Search</a:t>
            </a:r>
            <a:endParaRPr 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Demonstrates a search for a “male” entrepreneur interested in the “software” industry who wants to either “help the world,” “make cash,” or “just learn” about startups by practicing.</a:t>
            </a:r>
          </a:p>
          <a:p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Gamification</a:t>
            </a:r>
            <a:endParaRPr lang="en-US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this community users “gain 10 points” for viewing one another, in another community users might have to “pay 10 points” to view one another. </a:t>
            </a:r>
            <a:endParaRPr lang="en-US" sz="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68580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C – Smart Groups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creen Shot 2012-11-17 at 9.48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90"/>
          <a:stretch/>
        </p:blipFill>
        <p:spPr>
          <a:xfrm>
            <a:off x="1173334" y="609600"/>
            <a:ext cx="6797332" cy="47110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5486400"/>
            <a:ext cx="685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Smart Groups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community members can create “smart” groups that add new and old members to the group based on how well a user matches the “smart” group’s search criteria. These “smart” groups are great for dynamic and transitory populations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11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208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Tree.st / Appendix B – People Finder</vt:lpstr>
      <vt:lpstr>Tree.st / Appendix C – Smart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</dc:creator>
  <cp:lastModifiedBy>Omid</cp:lastModifiedBy>
  <cp:revision>12</cp:revision>
  <dcterms:created xsi:type="dcterms:W3CDTF">2012-11-26T22:24:06Z</dcterms:created>
  <dcterms:modified xsi:type="dcterms:W3CDTF">2012-11-29T04:03:06Z</dcterms:modified>
</cp:coreProperties>
</file>