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0.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1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13.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2" r:id="rId1"/>
    <p:sldMasterId id="2147483654" r:id="rId2"/>
    <p:sldMasterId id="2147483656" r:id="rId3"/>
  </p:sldMasterIdLst>
  <p:notesMasterIdLst>
    <p:notesMasterId r:id="rId19"/>
  </p:notesMasterIdLst>
  <p:handoutMasterIdLst>
    <p:handoutMasterId r:id="rId20"/>
  </p:handoutMasterIdLst>
  <p:sldIdLst>
    <p:sldId id="263" r:id="rId4"/>
    <p:sldId id="454" r:id="rId5"/>
    <p:sldId id="473" r:id="rId6"/>
    <p:sldId id="445" r:id="rId7"/>
    <p:sldId id="474" r:id="rId8"/>
    <p:sldId id="475" r:id="rId9"/>
    <p:sldId id="479" r:id="rId10"/>
    <p:sldId id="480" r:id="rId11"/>
    <p:sldId id="477" r:id="rId12"/>
    <p:sldId id="481" r:id="rId13"/>
    <p:sldId id="482" r:id="rId14"/>
    <p:sldId id="483" r:id="rId15"/>
    <p:sldId id="484" r:id="rId16"/>
    <p:sldId id="485" r:id="rId17"/>
    <p:sldId id="478" r:id="rId18"/>
  </p:sldIdLst>
  <p:sldSz cx="9144000" cy="6858000" type="screen4x3"/>
  <p:notesSz cx="7023100" cy="9309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6010"/>
    <a:srgbClr val="AA5656"/>
    <a:srgbClr val="EE9144"/>
    <a:srgbClr val="BA6246"/>
    <a:srgbClr val="9C5DA3"/>
    <a:srgbClr val="9966FF"/>
    <a:srgbClr val="CC99FF"/>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79" autoAdjust="0"/>
    <p:restoredTop sz="66178" autoAdjust="0"/>
  </p:normalViewPr>
  <p:slideViewPr>
    <p:cSldViewPr snapToGrid="0">
      <p:cViewPr>
        <p:scale>
          <a:sx n="57" d="100"/>
          <a:sy n="57" d="100"/>
        </p:scale>
        <p:origin x="-3180" y="-522"/>
      </p:cViewPr>
      <p:guideLst>
        <p:guide orient="horz" pos="4319"/>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2526" y="-9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093212-8A43-4979-9F69-D00F66BE9B89}" type="doc">
      <dgm:prSet loTypeId="urn:microsoft.com/office/officeart/2005/8/layout/chevron1" loCatId="process" qsTypeId="urn:microsoft.com/office/officeart/2005/8/quickstyle/simple1" qsCatId="simple" csTypeId="urn:microsoft.com/office/officeart/2005/8/colors/accent1_2" csCatId="accent1" phldr="1"/>
      <dgm:spPr/>
    </dgm:pt>
    <dgm:pt modelId="{14CC5A13-4E91-4102-94D2-84FAA245E19A}">
      <dgm:prSet phldrT="[Text]"/>
      <dgm:spPr/>
      <dgm:t>
        <a:bodyPr/>
        <a:lstStyle/>
        <a:p>
          <a:r>
            <a:rPr lang="en-US" dirty="0" smtClean="0"/>
            <a:t>Intro</a:t>
          </a:r>
          <a:endParaRPr lang="en-US" dirty="0"/>
        </a:p>
      </dgm:t>
    </dgm:pt>
    <dgm:pt modelId="{528E4E13-E0F6-40D2-A4FD-A0798A6208DC}" type="parTrans" cxnId="{4F20A27C-EC68-4C19-95A5-10FED35CE33C}">
      <dgm:prSet/>
      <dgm:spPr/>
      <dgm:t>
        <a:bodyPr/>
        <a:lstStyle/>
        <a:p>
          <a:endParaRPr lang="en-US"/>
        </a:p>
      </dgm:t>
    </dgm:pt>
    <dgm:pt modelId="{8DDF5ACE-866D-4605-85AF-DA1C52191ED7}" type="sibTrans" cxnId="{4F20A27C-EC68-4C19-95A5-10FED35CE33C}">
      <dgm:prSet/>
      <dgm:spPr/>
      <dgm:t>
        <a:bodyPr/>
        <a:lstStyle/>
        <a:p>
          <a:endParaRPr lang="en-US"/>
        </a:p>
      </dgm:t>
    </dgm:pt>
    <dgm:pt modelId="{C0867141-2640-4D6E-8A0F-435AF1A4C2AC}">
      <dgm:prSet phldrT="[Text]"/>
      <dgm:spPr>
        <a:solidFill>
          <a:schemeClr val="bg2"/>
        </a:solidFill>
      </dgm:spPr>
      <dgm:t>
        <a:bodyPr/>
        <a:lstStyle/>
        <a:p>
          <a:r>
            <a:rPr lang="en-US" dirty="0" smtClean="0"/>
            <a:t>SLC</a:t>
          </a:r>
          <a:endParaRPr lang="en-US" dirty="0"/>
        </a:p>
      </dgm:t>
    </dgm:pt>
    <dgm:pt modelId="{0329CFA3-C8F4-497C-8ADA-FA9E632CA276}" type="parTrans" cxnId="{CBA821A1-4BBD-420B-88BE-09D5F1978048}">
      <dgm:prSet/>
      <dgm:spPr/>
      <dgm:t>
        <a:bodyPr/>
        <a:lstStyle/>
        <a:p>
          <a:endParaRPr lang="en-US"/>
        </a:p>
      </dgm:t>
    </dgm:pt>
    <dgm:pt modelId="{D4C4908F-C31C-48CF-900D-65CC2A831C4C}" type="sibTrans" cxnId="{CBA821A1-4BBD-420B-88BE-09D5F1978048}">
      <dgm:prSet/>
      <dgm:spPr/>
      <dgm:t>
        <a:bodyPr/>
        <a:lstStyle/>
        <a:p>
          <a:endParaRPr lang="en-US"/>
        </a:p>
      </dgm:t>
    </dgm:pt>
    <dgm:pt modelId="{EEAD153B-F8B0-4245-94D5-D081BEC21255}">
      <dgm:prSet phldrT="[Text]"/>
      <dgm:spPr>
        <a:solidFill>
          <a:schemeClr val="bg2"/>
        </a:solidFill>
      </dgm:spPr>
      <dgm:t>
        <a:bodyPr/>
        <a:lstStyle/>
        <a:p>
          <a:r>
            <a:rPr lang="en-US" dirty="0" smtClean="0"/>
            <a:t>Projects</a:t>
          </a:r>
          <a:endParaRPr lang="en-US" dirty="0"/>
        </a:p>
      </dgm:t>
    </dgm:pt>
    <dgm:pt modelId="{241A0539-7B1B-4F51-8626-8E569AB239CD}" type="parTrans" cxnId="{7E28194D-1AA2-457A-9341-4E6156D3D18F}">
      <dgm:prSet/>
      <dgm:spPr/>
      <dgm:t>
        <a:bodyPr/>
        <a:lstStyle/>
        <a:p>
          <a:endParaRPr lang="en-US"/>
        </a:p>
      </dgm:t>
    </dgm:pt>
    <dgm:pt modelId="{D70538DF-BAA5-4452-A00C-9D6BD52B1CEB}" type="sibTrans" cxnId="{7E28194D-1AA2-457A-9341-4E6156D3D18F}">
      <dgm:prSet/>
      <dgm:spPr/>
      <dgm:t>
        <a:bodyPr/>
        <a:lstStyle/>
        <a:p>
          <a:endParaRPr lang="en-US"/>
        </a:p>
      </dgm:t>
    </dgm:pt>
    <dgm:pt modelId="{ABAE11E7-3EAB-4C46-8247-79C4299182FC}" type="pres">
      <dgm:prSet presAssocID="{81093212-8A43-4979-9F69-D00F66BE9B89}" presName="Name0" presStyleCnt="0">
        <dgm:presLayoutVars>
          <dgm:dir/>
          <dgm:animLvl val="lvl"/>
          <dgm:resizeHandles val="exact"/>
        </dgm:presLayoutVars>
      </dgm:prSet>
      <dgm:spPr/>
    </dgm:pt>
    <dgm:pt modelId="{E10CD38F-F0FA-4D24-8D4A-BC146D460900}" type="pres">
      <dgm:prSet presAssocID="{14CC5A13-4E91-4102-94D2-84FAA245E19A}" presName="parTxOnly" presStyleLbl="node1" presStyleIdx="0" presStyleCnt="3">
        <dgm:presLayoutVars>
          <dgm:chMax val="0"/>
          <dgm:chPref val="0"/>
          <dgm:bulletEnabled val="1"/>
        </dgm:presLayoutVars>
      </dgm:prSet>
      <dgm:spPr/>
      <dgm:t>
        <a:bodyPr/>
        <a:lstStyle/>
        <a:p>
          <a:endParaRPr lang="en-US"/>
        </a:p>
      </dgm:t>
    </dgm:pt>
    <dgm:pt modelId="{1FD888A1-6C3E-473E-983B-92896A4962C1}" type="pres">
      <dgm:prSet presAssocID="{8DDF5ACE-866D-4605-85AF-DA1C52191ED7}" presName="parTxOnlySpace" presStyleCnt="0"/>
      <dgm:spPr/>
    </dgm:pt>
    <dgm:pt modelId="{5A76A297-503D-40C6-99A8-5DAF430E4D4B}" type="pres">
      <dgm:prSet presAssocID="{C0867141-2640-4D6E-8A0F-435AF1A4C2AC}" presName="parTxOnly" presStyleLbl="node1" presStyleIdx="1" presStyleCnt="3">
        <dgm:presLayoutVars>
          <dgm:chMax val="0"/>
          <dgm:chPref val="0"/>
          <dgm:bulletEnabled val="1"/>
        </dgm:presLayoutVars>
      </dgm:prSet>
      <dgm:spPr/>
      <dgm:t>
        <a:bodyPr/>
        <a:lstStyle/>
        <a:p>
          <a:endParaRPr lang="en-US"/>
        </a:p>
      </dgm:t>
    </dgm:pt>
    <dgm:pt modelId="{94700361-F0AD-4216-BB9C-402AF62DCC44}" type="pres">
      <dgm:prSet presAssocID="{D4C4908F-C31C-48CF-900D-65CC2A831C4C}" presName="parTxOnlySpace" presStyleCnt="0"/>
      <dgm:spPr/>
    </dgm:pt>
    <dgm:pt modelId="{7424B104-C571-4087-B184-7EC24B0F1661}" type="pres">
      <dgm:prSet presAssocID="{EEAD153B-F8B0-4245-94D5-D081BEC21255}" presName="parTxOnly" presStyleLbl="node1" presStyleIdx="2" presStyleCnt="3">
        <dgm:presLayoutVars>
          <dgm:chMax val="0"/>
          <dgm:chPref val="0"/>
          <dgm:bulletEnabled val="1"/>
        </dgm:presLayoutVars>
      </dgm:prSet>
      <dgm:spPr/>
      <dgm:t>
        <a:bodyPr/>
        <a:lstStyle/>
        <a:p>
          <a:endParaRPr lang="en-US"/>
        </a:p>
      </dgm:t>
    </dgm:pt>
  </dgm:ptLst>
  <dgm:cxnLst>
    <dgm:cxn modelId="{E498A7A0-4BAA-4019-84F5-976BFC56C7DC}" type="presOf" srcId="{14CC5A13-4E91-4102-94D2-84FAA245E19A}" destId="{E10CD38F-F0FA-4D24-8D4A-BC146D460900}" srcOrd="0" destOrd="0" presId="urn:microsoft.com/office/officeart/2005/8/layout/chevron1"/>
    <dgm:cxn modelId="{605D2681-12B6-4C9F-88A5-4E9D5648DB19}" type="presOf" srcId="{C0867141-2640-4D6E-8A0F-435AF1A4C2AC}" destId="{5A76A297-503D-40C6-99A8-5DAF430E4D4B}" srcOrd="0" destOrd="0" presId="urn:microsoft.com/office/officeart/2005/8/layout/chevron1"/>
    <dgm:cxn modelId="{4F20A27C-EC68-4C19-95A5-10FED35CE33C}" srcId="{81093212-8A43-4979-9F69-D00F66BE9B89}" destId="{14CC5A13-4E91-4102-94D2-84FAA245E19A}" srcOrd="0" destOrd="0" parTransId="{528E4E13-E0F6-40D2-A4FD-A0798A6208DC}" sibTransId="{8DDF5ACE-866D-4605-85AF-DA1C52191ED7}"/>
    <dgm:cxn modelId="{FF84AB82-5338-4EB0-9BBB-E42715C6761F}" type="presOf" srcId="{EEAD153B-F8B0-4245-94D5-D081BEC21255}" destId="{7424B104-C571-4087-B184-7EC24B0F1661}" srcOrd="0" destOrd="0" presId="urn:microsoft.com/office/officeart/2005/8/layout/chevron1"/>
    <dgm:cxn modelId="{CBA821A1-4BBD-420B-88BE-09D5F1978048}" srcId="{81093212-8A43-4979-9F69-D00F66BE9B89}" destId="{C0867141-2640-4D6E-8A0F-435AF1A4C2AC}" srcOrd="1" destOrd="0" parTransId="{0329CFA3-C8F4-497C-8ADA-FA9E632CA276}" sibTransId="{D4C4908F-C31C-48CF-900D-65CC2A831C4C}"/>
    <dgm:cxn modelId="{7E28194D-1AA2-457A-9341-4E6156D3D18F}" srcId="{81093212-8A43-4979-9F69-D00F66BE9B89}" destId="{EEAD153B-F8B0-4245-94D5-D081BEC21255}" srcOrd="2" destOrd="0" parTransId="{241A0539-7B1B-4F51-8626-8E569AB239CD}" sibTransId="{D70538DF-BAA5-4452-A00C-9D6BD52B1CEB}"/>
    <dgm:cxn modelId="{DA74E82B-BD6B-4FDB-B302-54D976D17613}" type="presOf" srcId="{81093212-8A43-4979-9F69-D00F66BE9B89}" destId="{ABAE11E7-3EAB-4C46-8247-79C4299182FC}" srcOrd="0" destOrd="0" presId="urn:microsoft.com/office/officeart/2005/8/layout/chevron1"/>
    <dgm:cxn modelId="{DF3E895B-A7CB-4B65-B402-2A1EB2A41E7E}" type="presParOf" srcId="{ABAE11E7-3EAB-4C46-8247-79C4299182FC}" destId="{E10CD38F-F0FA-4D24-8D4A-BC146D460900}" srcOrd="0" destOrd="0" presId="urn:microsoft.com/office/officeart/2005/8/layout/chevron1"/>
    <dgm:cxn modelId="{65C6C5D1-594D-47D8-B391-A1420D53D299}" type="presParOf" srcId="{ABAE11E7-3EAB-4C46-8247-79C4299182FC}" destId="{1FD888A1-6C3E-473E-983B-92896A4962C1}" srcOrd="1" destOrd="0" presId="urn:microsoft.com/office/officeart/2005/8/layout/chevron1"/>
    <dgm:cxn modelId="{9B125ACB-BCAE-4292-8A21-10682C2544FD}" type="presParOf" srcId="{ABAE11E7-3EAB-4C46-8247-79C4299182FC}" destId="{5A76A297-503D-40C6-99A8-5DAF430E4D4B}" srcOrd="2" destOrd="0" presId="urn:microsoft.com/office/officeart/2005/8/layout/chevron1"/>
    <dgm:cxn modelId="{ADCD80B0-346E-4BD3-9273-D175D8939975}" type="presParOf" srcId="{ABAE11E7-3EAB-4C46-8247-79C4299182FC}" destId="{94700361-F0AD-4216-BB9C-402AF62DCC44}" srcOrd="3" destOrd="0" presId="urn:microsoft.com/office/officeart/2005/8/layout/chevron1"/>
    <dgm:cxn modelId="{37FB05FC-64CD-442D-9387-7503FE911859}" type="presParOf" srcId="{ABAE11E7-3EAB-4C46-8247-79C4299182FC}" destId="{7424B104-C571-4087-B184-7EC24B0F1661}"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1093212-8A43-4979-9F69-D00F66BE9B89}" type="doc">
      <dgm:prSet loTypeId="urn:microsoft.com/office/officeart/2005/8/layout/chevron1" loCatId="process" qsTypeId="urn:microsoft.com/office/officeart/2005/8/quickstyle/simple1" qsCatId="simple" csTypeId="urn:microsoft.com/office/officeart/2005/8/colors/accent1_2" csCatId="accent1" phldr="1"/>
      <dgm:spPr/>
    </dgm:pt>
    <dgm:pt modelId="{14CC5A13-4E91-4102-94D2-84FAA245E19A}">
      <dgm:prSet phldrT="[Text]"/>
      <dgm:spPr>
        <a:solidFill>
          <a:schemeClr val="bg2"/>
        </a:solidFill>
      </dgm:spPr>
      <dgm:t>
        <a:bodyPr/>
        <a:lstStyle/>
        <a:p>
          <a:r>
            <a:rPr lang="en-US" dirty="0" smtClean="0"/>
            <a:t>Need</a:t>
          </a:r>
          <a:endParaRPr lang="en-US" dirty="0"/>
        </a:p>
      </dgm:t>
    </dgm:pt>
    <dgm:pt modelId="{528E4E13-E0F6-40D2-A4FD-A0798A6208DC}" type="parTrans" cxnId="{4F20A27C-EC68-4C19-95A5-10FED35CE33C}">
      <dgm:prSet/>
      <dgm:spPr/>
      <dgm:t>
        <a:bodyPr/>
        <a:lstStyle/>
        <a:p>
          <a:endParaRPr lang="en-US"/>
        </a:p>
      </dgm:t>
    </dgm:pt>
    <dgm:pt modelId="{8DDF5ACE-866D-4605-85AF-DA1C52191ED7}" type="sibTrans" cxnId="{4F20A27C-EC68-4C19-95A5-10FED35CE33C}">
      <dgm:prSet/>
      <dgm:spPr/>
      <dgm:t>
        <a:bodyPr/>
        <a:lstStyle/>
        <a:p>
          <a:endParaRPr lang="en-US"/>
        </a:p>
      </dgm:t>
    </dgm:pt>
    <dgm:pt modelId="{C0867141-2640-4D6E-8A0F-435AF1A4C2AC}">
      <dgm:prSet phldrT="[Text]"/>
      <dgm:spPr>
        <a:solidFill>
          <a:schemeClr val="bg2"/>
        </a:solidFill>
      </dgm:spPr>
      <dgm:t>
        <a:bodyPr/>
        <a:lstStyle/>
        <a:p>
          <a:r>
            <a:rPr lang="en-US" dirty="0" smtClean="0"/>
            <a:t>Solution</a:t>
          </a:r>
          <a:endParaRPr lang="en-US" dirty="0"/>
        </a:p>
      </dgm:t>
    </dgm:pt>
    <dgm:pt modelId="{0329CFA3-C8F4-497C-8ADA-FA9E632CA276}" type="parTrans" cxnId="{CBA821A1-4BBD-420B-88BE-09D5F1978048}">
      <dgm:prSet/>
      <dgm:spPr/>
      <dgm:t>
        <a:bodyPr/>
        <a:lstStyle/>
        <a:p>
          <a:endParaRPr lang="en-US"/>
        </a:p>
      </dgm:t>
    </dgm:pt>
    <dgm:pt modelId="{D4C4908F-C31C-48CF-900D-65CC2A831C4C}" type="sibTrans" cxnId="{CBA821A1-4BBD-420B-88BE-09D5F1978048}">
      <dgm:prSet/>
      <dgm:spPr/>
      <dgm:t>
        <a:bodyPr/>
        <a:lstStyle/>
        <a:p>
          <a:endParaRPr lang="en-US"/>
        </a:p>
      </dgm:t>
    </dgm:pt>
    <dgm:pt modelId="{EEAD153B-F8B0-4245-94D5-D081BEC21255}">
      <dgm:prSet phldrT="[Text]"/>
      <dgm:spPr>
        <a:solidFill>
          <a:schemeClr val="accent1"/>
        </a:solidFill>
      </dgm:spPr>
      <dgm:t>
        <a:bodyPr/>
        <a:lstStyle/>
        <a:p>
          <a:r>
            <a:rPr lang="en-US" dirty="0" smtClean="0"/>
            <a:t>Impact</a:t>
          </a:r>
          <a:endParaRPr lang="en-US" dirty="0"/>
        </a:p>
      </dgm:t>
    </dgm:pt>
    <dgm:pt modelId="{241A0539-7B1B-4F51-8626-8E569AB239CD}" type="parTrans" cxnId="{7E28194D-1AA2-457A-9341-4E6156D3D18F}">
      <dgm:prSet/>
      <dgm:spPr/>
      <dgm:t>
        <a:bodyPr/>
        <a:lstStyle/>
        <a:p>
          <a:endParaRPr lang="en-US"/>
        </a:p>
      </dgm:t>
    </dgm:pt>
    <dgm:pt modelId="{D70538DF-BAA5-4452-A00C-9D6BD52B1CEB}" type="sibTrans" cxnId="{7E28194D-1AA2-457A-9341-4E6156D3D18F}">
      <dgm:prSet/>
      <dgm:spPr/>
      <dgm:t>
        <a:bodyPr/>
        <a:lstStyle/>
        <a:p>
          <a:endParaRPr lang="en-US"/>
        </a:p>
      </dgm:t>
    </dgm:pt>
    <dgm:pt modelId="{ABAE11E7-3EAB-4C46-8247-79C4299182FC}" type="pres">
      <dgm:prSet presAssocID="{81093212-8A43-4979-9F69-D00F66BE9B89}" presName="Name0" presStyleCnt="0">
        <dgm:presLayoutVars>
          <dgm:dir/>
          <dgm:animLvl val="lvl"/>
          <dgm:resizeHandles val="exact"/>
        </dgm:presLayoutVars>
      </dgm:prSet>
      <dgm:spPr/>
    </dgm:pt>
    <dgm:pt modelId="{E10CD38F-F0FA-4D24-8D4A-BC146D460900}" type="pres">
      <dgm:prSet presAssocID="{14CC5A13-4E91-4102-94D2-84FAA245E19A}" presName="parTxOnly" presStyleLbl="node1" presStyleIdx="0" presStyleCnt="3">
        <dgm:presLayoutVars>
          <dgm:chMax val="0"/>
          <dgm:chPref val="0"/>
          <dgm:bulletEnabled val="1"/>
        </dgm:presLayoutVars>
      </dgm:prSet>
      <dgm:spPr/>
      <dgm:t>
        <a:bodyPr/>
        <a:lstStyle/>
        <a:p>
          <a:endParaRPr lang="en-US"/>
        </a:p>
      </dgm:t>
    </dgm:pt>
    <dgm:pt modelId="{1FD888A1-6C3E-473E-983B-92896A4962C1}" type="pres">
      <dgm:prSet presAssocID="{8DDF5ACE-866D-4605-85AF-DA1C52191ED7}" presName="parTxOnlySpace" presStyleCnt="0"/>
      <dgm:spPr/>
    </dgm:pt>
    <dgm:pt modelId="{5A76A297-503D-40C6-99A8-5DAF430E4D4B}" type="pres">
      <dgm:prSet presAssocID="{C0867141-2640-4D6E-8A0F-435AF1A4C2AC}" presName="parTxOnly" presStyleLbl="node1" presStyleIdx="1" presStyleCnt="3">
        <dgm:presLayoutVars>
          <dgm:chMax val="0"/>
          <dgm:chPref val="0"/>
          <dgm:bulletEnabled val="1"/>
        </dgm:presLayoutVars>
      </dgm:prSet>
      <dgm:spPr/>
      <dgm:t>
        <a:bodyPr/>
        <a:lstStyle/>
        <a:p>
          <a:endParaRPr lang="en-US"/>
        </a:p>
      </dgm:t>
    </dgm:pt>
    <dgm:pt modelId="{94700361-F0AD-4216-BB9C-402AF62DCC44}" type="pres">
      <dgm:prSet presAssocID="{D4C4908F-C31C-48CF-900D-65CC2A831C4C}" presName="parTxOnlySpace" presStyleCnt="0"/>
      <dgm:spPr/>
    </dgm:pt>
    <dgm:pt modelId="{7424B104-C571-4087-B184-7EC24B0F1661}" type="pres">
      <dgm:prSet presAssocID="{EEAD153B-F8B0-4245-94D5-D081BEC21255}" presName="parTxOnly" presStyleLbl="node1" presStyleIdx="2" presStyleCnt="3">
        <dgm:presLayoutVars>
          <dgm:chMax val="0"/>
          <dgm:chPref val="0"/>
          <dgm:bulletEnabled val="1"/>
        </dgm:presLayoutVars>
      </dgm:prSet>
      <dgm:spPr/>
      <dgm:t>
        <a:bodyPr/>
        <a:lstStyle/>
        <a:p>
          <a:endParaRPr lang="en-US"/>
        </a:p>
      </dgm:t>
    </dgm:pt>
  </dgm:ptLst>
  <dgm:cxnLst>
    <dgm:cxn modelId="{129A793A-E8A5-4317-B5C0-C82ACA81E573}" type="presOf" srcId="{EEAD153B-F8B0-4245-94D5-D081BEC21255}" destId="{7424B104-C571-4087-B184-7EC24B0F1661}" srcOrd="0" destOrd="0" presId="urn:microsoft.com/office/officeart/2005/8/layout/chevron1"/>
    <dgm:cxn modelId="{4F20A27C-EC68-4C19-95A5-10FED35CE33C}" srcId="{81093212-8A43-4979-9F69-D00F66BE9B89}" destId="{14CC5A13-4E91-4102-94D2-84FAA245E19A}" srcOrd="0" destOrd="0" parTransId="{528E4E13-E0F6-40D2-A4FD-A0798A6208DC}" sibTransId="{8DDF5ACE-866D-4605-85AF-DA1C52191ED7}"/>
    <dgm:cxn modelId="{0120527C-1EDA-47C0-83C7-6A0A9E70503A}" type="presOf" srcId="{C0867141-2640-4D6E-8A0F-435AF1A4C2AC}" destId="{5A76A297-503D-40C6-99A8-5DAF430E4D4B}" srcOrd="0" destOrd="0" presId="urn:microsoft.com/office/officeart/2005/8/layout/chevron1"/>
    <dgm:cxn modelId="{3CE1C785-19C0-411E-9C19-E750FAC58002}" type="presOf" srcId="{81093212-8A43-4979-9F69-D00F66BE9B89}" destId="{ABAE11E7-3EAB-4C46-8247-79C4299182FC}" srcOrd="0" destOrd="0" presId="urn:microsoft.com/office/officeart/2005/8/layout/chevron1"/>
    <dgm:cxn modelId="{CBA821A1-4BBD-420B-88BE-09D5F1978048}" srcId="{81093212-8A43-4979-9F69-D00F66BE9B89}" destId="{C0867141-2640-4D6E-8A0F-435AF1A4C2AC}" srcOrd="1" destOrd="0" parTransId="{0329CFA3-C8F4-497C-8ADA-FA9E632CA276}" sibTransId="{D4C4908F-C31C-48CF-900D-65CC2A831C4C}"/>
    <dgm:cxn modelId="{7E28194D-1AA2-457A-9341-4E6156D3D18F}" srcId="{81093212-8A43-4979-9F69-D00F66BE9B89}" destId="{EEAD153B-F8B0-4245-94D5-D081BEC21255}" srcOrd="2" destOrd="0" parTransId="{241A0539-7B1B-4F51-8626-8E569AB239CD}" sibTransId="{D70538DF-BAA5-4452-A00C-9D6BD52B1CEB}"/>
    <dgm:cxn modelId="{0D4AF45B-DBAB-4FEC-A727-8F4DC9298756}" type="presOf" srcId="{14CC5A13-4E91-4102-94D2-84FAA245E19A}" destId="{E10CD38F-F0FA-4D24-8D4A-BC146D460900}" srcOrd="0" destOrd="0" presId="urn:microsoft.com/office/officeart/2005/8/layout/chevron1"/>
    <dgm:cxn modelId="{99E2B485-2D21-4360-BFC8-95ABEE5C7E78}" type="presParOf" srcId="{ABAE11E7-3EAB-4C46-8247-79C4299182FC}" destId="{E10CD38F-F0FA-4D24-8D4A-BC146D460900}" srcOrd="0" destOrd="0" presId="urn:microsoft.com/office/officeart/2005/8/layout/chevron1"/>
    <dgm:cxn modelId="{291F27CB-DB1D-4A7A-A30F-7CCA466B5826}" type="presParOf" srcId="{ABAE11E7-3EAB-4C46-8247-79C4299182FC}" destId="{1FD888A1-6C3E-473E-983B-92896A4962C1}" srcOrd="1" destOrd="0" presId="urn:microsoft.com/office/officeart/2005/8/layout/chevron1"/>
    <dgm:cxn modelId="{261EA105-5442-4B2F-BFCF-108CAB05F400}" type="presParOf" srcId="{ABAE11E7-3EAB-4C46-8247-79C4299182FC}" destId="{5A76A297-503D-40C6-99A8-5DAF430E4D4B}" srcOrd="2" destOrd="0" presId="urn:microsoft.com/office/officeart/2005/8/layout/chevron1"/>
    <dgm:cxn modelId="{A7F73430-BCFF-40CF-B59A-A9DAB5C03931}" type="presParOf" srcId="{ABAE11E7-3EAB-4C46-8247-79C4299182FC}" destId="{94700361-F0AD-4216-BB9C-402AF62DCC44}" srcOrd="3" destOrd="0" presId="urn:microsoft.com/office/officeart/2005/8/layout/chevron1"/>
    <dgm:cxn modelId="{D310F41F-A2C2-4F0D-A538-085F6083AB09}" type="presParOf" srcId="{ABAE11E7-3EAB-4C46-8247-79C4299182FC}" destId="{7424B104-C571-4087-B184-7EC24B0F1661}" srcOrd="4" destOrd="0" presId="urn:microsoft.com/office/officeart/2005/8/layout/chevron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1093212-8A43-4979-9F69-D00F66BE9B89}" type="doc">
      <dgm:prSet loTypeId="urn:microsoft.com/office/officeart/2005/8/layout/chevron1" loCatId="process" qsTypeId="urn:microsoft.com/office/officeart/2005/8/quickstyle/simple1" qsCatId="simple" csTypeId="urn:microsoft.com/office/officeart/2005/8/colors/accent1_2" csCatId="accent1" phldr="1"/>
      <dgm:spPr/>
    </dgm:pt>
    <dgm:pt modelId="{14CC5A13-4E91-4102-94D2-84FAA245E19A}">
      <dgm:prSet phldrT="[Text]"/>
      <dgm:spPr>
        <a:solidFill>
          <a:schemeClr val="bg2"/>
        </a:solidFill>
      </dgm:spPr>
      <dgm:t>
        <a:bodyPr/>
        <a:lstStyle/>
        <a:p>
          <a:r>
            <a:rPr lang="en-US" dirty="0" smtClean="0"/>
            <a:t>Intro</a:t>
          </a:r>
          <a:endParaRPr lang="en-US" dirty="0"/>
        </a:p>
      </dgm:t>
    </dgm:pt>
    <dgm:pt modelId="{528E4E13-E0F6-40D2-A4FD-A0798A6208DC}" type="parTrans" cxnId="{4F20A27C-EC68-4C19-95A5-10FED35CE33C}">
      <dgm:prSet/>
      <dgm:spPr/>
      <dgm:t>
        <a:bodyPr/>
        <a:lstStyle/>
        <a:p>
          <a:endParaRPr lang="en-US"/>
        </a:p>
      </dgm:t>
    </dgm:pt>
    <dgm:pt modelId="{8DDF5ACE-866D-4605-85AF-DA1C52191ED7}" type="sibTrans" cxnId="{4F20A27C-EC68-4C19-95A5-10FED35CE33C}">
      <dgm:prSet/>
      <dgm:spPr/>
      <dgm:t>
        <a:bodyPr/>
        <a:lstStyle/>
        <a:p>
          <a:endParaRPr lang="en-US"/>
        </a:p>
      </dgm:t>
    </dgm:pt>
    <dgm:pt modelId="{C0867141-2640-4D6E-8A0F-435AF1A4C2AC}">
      <dgm:prSet phldrT="[Text]"/>
      <dgm:spPr>
        <a:solidFill>
          <a:schemeClr val="bg2"/>
        </a:solidFill>
      </dgm:spPr>
      <dgm:t>
        <a:bodyPr/>
        <a:lstStyle/>
        <a:p>
          <a:r>
            <a:rPr lang="en-US" dirty="0" smtClean="0"/>
            <a:t>SLC</a:t>
          </a:r>
          <a:endParaRPr lang="en-US" dirty="0"/>
        </a:p>
      </dgm:t>
    </dgm:pt>
    <dgm:pt modelId="{0329CFA3-C8F4-497C-8ADA-FA9E632CA276}" type="parTrans" cxnId="{CBA821A1-4BBD-420B-88BE-09D5F1978048}">
      <dgm:prSet/>
      <dgm:spPr/>
      <dgm:t>
        <a:bodyPr/>
        <a:lstStyle/>
        <a:p>
          <a:endParaRPr lang="en-US"/>
        </a:p>
      </dgm:t>
    </dgm:pt>
    <dgm:pt modelId="{D4C4908F-C31C-48CF-900D-65CC2A831C4C}" type="sibTrans" cxnId="{CBA821A1-4BBD-420B-88BE-09D5F1978048}">
      <dgm:prSet/>
      <dgm:spPr/>
      <dgm:t>
        <a:bodyPr/>
        <a:lstStyle/>
        <a:p>
          <a:endParaRPr lang="en-US"/>
        </a:p>
      </dgm:t>
    </dgm:pt>
    <dgm:pt modelId="{EEAD153B-F8B0-4245-94D5-D081BEC21255}">
      <dgm:prSet phldrT="[Text]"/>
      <dgm:spPr>
        <a:solidFill>
          <a:schemeClr val="accent1"/>
        </a:solidFill>
      </dgm:spPr>
      <dgm:t>
        <a:bodyPr/>
        <a:lstStyle/>
        <a:p>
          <a:r>
            <a:rPr lang="en-US" dirty="0" smtClean="0"/>
            <a:t>Projects</a:t>
          </a:r>
          <a:endParaRPr lang="en-US" dirty="0"/>
        </a:p>
      </dgm:t>
    </dgm:pt>
    <dgm:pt modelId="{241A0539-7B1B-4F51-8626-8E569AB239CD}" type="parTrans" cxnId="{7E28194D-1AA2-457A-9341-4E6156D3D18F}">
      <dgm:prSet/>
      <dgm:spPr/>
      <dgm:t>
        <a:bodyPr/>
        <a:lstStyle/>
        <a:p>
          <a:endParaRPr lang="en-US"/>
        </a:p>
      </dgm:t>
    </dgm:pt>
    <dgm:pt modelId="{D70538DF-BAA5-4452-A00C-9D6BD52B1CEB}" type="sibTrans" cxnId="{7E28194D-1AA2-457A-9341-4E6156D3D18F}">
      <dgm:prSet/>
      <dgm:spPr/>
      <dgm:t>
        <a:bodyPr/>
        <a:lstStyle/>
        <a:p>
          <a:endParaRPr lang="en-US"/>
        </a:p>
      </dgm:t>
    </dgm:pt>
    <dgm:pt modelId="{ABAE11E7-3EAB-4C46-8247-79C4299182FC}" type="pres">
      <dgm:prSet presAssocID="{81093212-8A43-4979-9F69-D00F66BE9B89}" presName="Name0" presStyleCnt="0">
        <dgm:presLayoutVars>
          <dgm:dir/>
          <dgm:animLvl val="lvl"/>
          <dgm:resizeHandles val="exact"/>
        </dgm:presLayoutVars>
      </dgm:prSet>
      <dgm:spPr/>
    </dgm:pt>
    <dgm:pt modelId="{E10CD38F-F0FA-4D24-8D4A-BC146D460900}" type="pres">
      <dgm:prSet presAssocID="{14CC5A13-4E91-4102-94D2-84FAA245E19A}" presName="parTxOnly" presStyleLbl="node1" presStyleIdx="0" presStyleCnt="3">
        <dgm:presLayoutVars>
          <dgm:chMax val="0"/>
          <dgm:chPref val="0"/>
          <dgm:bulletEnabled val="1"/>
        </dgm:presLayoutVars>
      </dgm:prSet>
      <dgm:spPr/>
      <dgm:t>
        <a:bodyPr/>
        <a:lstStyle/>
        <a:p>
          <a:endParaRPr lang="en-US"/>
        </a:p>
      </dgm:t>
    </dgm:pt>
    <dgm:pt modelId="{1FD888A1-6C3E-473E-983B-92896A4962C1}" type="pres">
      <dgm:prSet presAssocID="{8DDF5ACE-866D-4605-85AF-DA1C52191ED7}" presName="parTxOnlySpace" presStyleCnt="0"/>
      <dgm:spPr/>
    </dgm:pt>
    <dgm:pt modelId="{5A76A297-503D-40C6-99A8-5DAF430E4D4B}" type="pres">
      <dgm:prSet presAssocID="{C0867141-2640-4D6E-8A0F-435AF1A4C2AC}" presName="parTxOnly" presStyleLbl="node1" presStyleIdx="1" presStyleCnt="3">
        <dgm:presLayoutVars>
          <dgm:chMax val="0"/>
          <dgm:chPref val="0"/>
          <dgm:bulletEnabled val="1"/>
        </dgm:presLayoutVars>
      </dgm:prSet>
      <dgm:spPr/>
      <dgm:t>
        <a:bodyPr/>
        <a:lstStyle/>
        <a:p>
          <a:endParaRPr lang="en-US"/>
        </a:p>
      </dgm:t>
    </dgm:pt>
    <dgm:pt modelId="{94700361-F0AD-4216-BB9C-402AF62DCC44}" type="pres">
      <dgm:prSet presAssocID="{D4C4908F-C31C-48CF-900D-65CC2A831C4C}" presName="parTxOnlySpace" presStyleCnt="0"/>
      <dgm:spPr/>
    </dgm:pt>
    <dgm:pt modelId="{7424B104-C571-4087-B184-7EC24B0F1661}" type="pres">
      <dgm:prSet presAssocID="{EEAD153B-F8B0-4245-94D5-D081BEC21255}" presName="parTxOnly" presStyleLbl="node1" presStyleIdx="2" presStyleCnt="3">
        <dgm:presLayoutVars>
          <dgm:chMax val="0"/>
          <dgm:chPref val="0"/>
          <dgm:bulletEnabled val="1"/>
        </dgm:presLayoutVars>
      </dgm:prSet>
      <dgm:spPr/>
      <dgm:t>
        <a:bodyPr/>
        <a:lstStyle/>
        <a:p>
          <a:endParaRPr lang="en-US"/>
        </a:p>
      </dgm:t>
    </dgm:pt>
  </dgm:ptLst>
  <dgm:cxnLst>
    <dgm:cxn modelId="{23FF98F1-A730-4171-9FF3-22E6C0D3B886}" type="presOf" srcId="{EEAD153B-F8B0-4245-94D5-D081BEC21255}" destId="{7424B104-C571-4087-B184-7EC24B0F1661}" srcOrd="0" destOrd="0" presId="urn:microsoft.com/office/officeart/2005/8/layout/chevron1"/>
    <dgm:cxn modelId="{B1BE410D-2743-4278-96A2-F3A9BAD3B4FD}" type="presOf" srcId="{C0867141-2640-4D6E-8A0F-435AF1A4C2AC}" destId="{5A76A297-503D-40C6-99A8-5DAF430E4D4B}" srcOrd="0" destOrd="0" presId="urn:microsoft.com/office/officeart/2005/8/layout/chevron1"/>
    <dgm:cxn modelId="{4F20A27C-EC68-4C19-95A5-10FED35CE33C}" srcId="{81093212-8A43-4979-9F69-D00F66BE9B89}" destId="{14CC5A13-4E91-4102-94D2-84FAA245E19A}" srcOrd="0" destOrd="0" parTransId="{528E4E13-E0F6-40D2-A4FD-A0798A6208DC}" sibTransId="{8DDF5ACE-866D-4605-85AF-DA1C52191ED7}"/>
    <dgm:cxn modelId="{9A9706EE-255D-4800-8385-AC38B0A8ADEA}" type="presOf" srcId="{14CC5A13-4E91-4102-94D2-84FAA245E19A}" destId="{E10CD38F-F0FA-4D24-8D4A-BC146D460900}" srcOrd="0" destOrd="0" presId="urn:microsoft.com/office/officeart/2005/8/layout/chevron1"/>
    <dgm:cxn modelId="{CBA821A1-4BBD-420B-88BE-09D5F1978048}" srcId="{81093212-8A43-4979-9F69-D00F66BE9B89}" destId="{C0867141-2640-4D6E-8A0F-435AF1A4C2AC}" srcOrd="1" destOrd="0" parTransId="{0329CFA3-C8F4-497C-8ADA-FA9E632CA276}" sibTransId="{D4C4908F-C31C-48CF-900D-65CC2A831C4C}"/>
    <dgm:cxn modelId="{1CEA6886-9014-4FC6-88C2-A254BC8AB5B9}" type="presOf" srcId="{81093212-8A43-4979-9F69-D00F66BE9B89}" destId="{ABAE11E7-3EAB-4C46-8247-79C4299182FC}" srcOrd="0" destOrd="0" presId="urn:microsoft.com/office/officeart/2005/8/layout/chevron1"/>
    <dgm:cxn modelId="{7E28194D-1AA2-457A-9341-4E6156D3D18F}" srcId="{81093212-8A43-4979-9F69-D00F66BE9B89}" destId="{EEAD153B-F8B0-4245-94D5-D081BEC21255}" srcOrd="2" destOrd="0" parTransId="{241A0539-7B1B-4F51-8626-8E569AB239CD}" sibTransId="{D70538DF-BAA5-4452-A00C-9D6BD52B1CEB}"/>
    <dgm:cxn modelId="{E6A0E657-78C6-4668-B783-6243D8C25A41}" type="presParOf" srcId="{ABAE11E7-3EAB-4C46-8247-79C4299182FC}" destId="{E10CD38F-F0FA-4D24-8D4A-BC146D460900}" srcOrd="0" destOrd="0" presId="urn:microsoft.com/office/officeart/2005/8/layout/chevron1"/>
    <dgm:cxn modelId="{13392864-7042-48A4-BB4B-6F1390FB4F47}" type="presParOf" srcId="{ABAE11E7-3EAB-4C46-8247-79C4299182FC}" destId="{1FD888A1-6C3E-473E-983B-92896A4962C1}" srcOrd="1" destOrd="0" presId="urn:microsoft.com/office/officeart/2005/8/layout/chevron1"/>
    <dgm:cxn modelId="{8EAC2C71-62E0-40D7-B024-92CEA31B25AD}" type="presParOf" srcId="{ABAE11E7-3EAB-4C46-8247-79C4299182FC}" destId="{5A76A297-503D-40C6-99A8-5DAF430E4D4B}" srcOrd="2" destOrd="0" presId="urn:microsoft.com/office/officeart/2005/8/layout/chevron1"/>
    <dgm:cxn modelId="{DECE724B-2BF6-4293-BE1E-42844345EE5A}" type="presParOf" srcId="{ABAE11E7-3EAB-4C46-8247-79C4299182FC}" destId="{94700361-F0AD-4216-BB9C-402AF62DCC44}" srcOrd="3" destOrd="0" presId="urn:microsoft.com/office/officeart/2005/8/layout/chevron1"/>
    <dgm:cxn modelId="{CF327957-407F-47D5-8A27-ED94F49A8014}" type="presParOf" srcId="{ABAE11E7-3EAB-4C46-8247-79C4299182FC}" destId="{7424B104-C571-4087-B184-7EC24B0F1661}"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1093212-8A43-4979-9F69-D00F66BE9B89}" type="doc">
      <dgm:prSet loTypeId="urn:microsoft.com/office/officeart/2005/8/layout/chevron1" loCatId="process" qsTypeId="urn:microsoft.com/office/officeart/2005/8/quickstyle/simple1" qsCatId="simple" csTypeId="urn:microsoft.com/office/officeart/2005/8/colors/accent1_2" csCatId="accent1" phldr="1"/>
      <dgm:spPr/>
    </dgm:pt>
    <dgm:pt modelId="{14CC5A13-4E91-4102-94D2-84FAA245E19A}">
      <dgm:prSet phldrT="[Text]"/>
      <dgm:spPr>
        <a:solidFill>
          <a:schemeClr val="accent1"/>
        </a:solidFill>
      </dgm:spPr>
      <dgm:t>
        <a:bodyPr/>
        <a:lstStyle/>
        <a:p>
          <a:r>
            <a:rPr lang="en-US" dirty="0" smtClean="0"/>
            <a:t>Need</a:t>
          </a:r>
          <a:endParaRPr lang="en-US" dirty="0"/>
        </a:p>
      </dgm:t>
    </dgm:pt>
    <dgm:pt modelId="{528E4E13-E0F6-40D2-A4FD-A0798A6208DC}" type="parTrans" cxnId="{4F20A27C-EC68-4C19-95A5-10FED35CE33C}">
      <dgm:prSet/>
      <dgm:spPr/>
      <dgm:t>
        <a:bodyPr/>
        <a:lstStyle/>
        <a:p>
          <a:endParaRPr lang="en-US"/>
        </a:p>
      </dgm:t>
    </dgm:pt>
    <dgm:pt modelId="{8DDF5ACE-866D-4605-85AF-DA1C52191ED7}" type="sibTrans" cxnId="{4F20A27C-EC68-4C19-95A5-10FED35CE33C}">
      <dgm:prSet/>
      <dgm:spPr/>
      <dgm:t>
        <a:bodyPr/>
        <a:lstStyle/>
        <a:p>
          <a:endParaRPr lang="en-US"/>
        </a:p>
      </dgm:t>
    </dgm:pt>
    <dgm:pt modelId="{C0867141-2640-4D6E-8A0F-435AF1A4C2AC}">
      <dgm:prSet phldrT="[Text]"/>
      <dgm:spPr>
        <a:solidFill>
          <a:schemeClr val="bg2"/>
        </a:solidFill>
      </dgm:spPr>
      <dgm:t>
        <a:bodyPr/>
        <a:lstStyle/>
        <a:p>
          <a:r>
            <a:rPr lang="en-US" dirty="0" smtClean="0"/>
            <a:t>Solution</a:t>
          </a:r>
          <a:endParaRPr lang="en-US" dirty="0"/>
        </a:p>
      </dgm:t>
    </dgm:pt>
    <dgm:pt modelId="{0329CFA3-C8F4-497C-8ADA-FA9E632CA276}" type="parTrans" cxnId="{CBA821A1-4BBD-420B-88BE-09D5F1978048}">
      <dgm:prSet/>
      <dgm:spPr/>
      <dgm:t>
        <a:bodyPr/>
        <a:lstStyle/>
        <a:p>
          <a:endParaRPr lang="en-US"/>
        </a:p>
      </dgm:t>
    </dgm:pt>
    <dgm:pt modelId="{D4C4908F-C31C-48CF-900D-65CC2A831C4C}" type="sibTrans" cxnId="{CBA821A1-4BBD-420B-88BE-09D5F1978048}">
      <dgm:prSet/>
      <dgm:spPr/>
      <dgm:t>
        <a:bodyPr/>
        <a:lstStyle/>
        <a:p>
          <a:endParaRPr lang="en-US"/>
        </a:p>
      </dgm:t>
    </dgm:pt>
    <dgm:pt modelId="{EEAD153B-F8B0-4245-94D5-D081BEC21255}">
      <dgm:prSet phldrT="[Text]"/>
      <dgm:spPr>
        <a:solidFill>
          <a:schemeClr val="bg2"/>
        </a:solidFill>
      </dgm:spPr>
      <dgm:t>
        <a:bodyPr/>
        <a:lstStyle/>
        <a:p>
          <a:r>
            <a:rPr lang="en-US" dirty="0" smtClean="0"/>
            <a:t>Impact</a:t>
          </a:r>
          <a:endParaRPr lang="en-US" dirty="0"/>
        </a:p>
      </dgm:t>
    </dgm:pt>
    <dgm:pt modelId="{241A0539-7B1B-4F51-8626-8E569AB239CD}" type="parTrans" cxnId="{7E28194D-1AA2-457A-9341-4E6156D3D18F}">
      <dgm:prSet/>
      <dgm:spPr/>
      <dgm:t>
        <a:bodyPr/>
        <a:lstStyle/>
        <a:p>
          <a:endParaRPr lang="en-US"/>
        </a:p>
      </dgm:t>
    </dgm:pt>
    <dgm:pt modelId="{D70538DF-BAA5-4452-A00C-9D6BD52B1CEB}" type="sibTrans" cxnId="{7E28194D-1AA2-457A-9341-4E6156D3D18F}">
      <dgm:prSet/>
      <dgm:spPr/>
      <dgm:t>
        <a:bodyPr/>
        <a:lstStyle/>
        <a:p>
          <a:endParaRPr lang="en-US"/>
        </a:p>
      </dgm:t>
    </dgm:pt>
    <dgm:pt modelId="{ABAE11E7-3EAB-4C46-8247-79C4299182FC}" type="pres">
      <dgm:prSet presAssocID="{81093212-8A43-4979-9F69-D00F66BE9B89}" presName="Name0" presStyleCnt="0">
        <dgm:presLayoutVars>
          <dgm:dir/>
          <dgm:animLvl val="lvl"/>
          <dgm:resizeHandles val="exact"/>
        </dgm:presLayoutVars>
      </dgm:prSet>
      <dgm:spPr/>
    </dgm:pt>
    <dgm:pt modelId="{E10CD38F-F0FA-4D24-8D4A-BC146D460900}" type="pres">
      <dgm:prSet presAssocID="{14CC5A13-4E91-4102-94D2-84FAA245E19A}" presName="parTxOnly" presStyleLbl="node1" presStyleIdx="0" presStyleCnt="3">
        <dgm:presLayoutVars>
          <dgm:chMax val="0"/>
          <dgm:chPref val="0"/>
          <dgm:bulletEnabled val="1"/>
        </dgm:presLayoutVars>
      </dgm:prSet>
      <dgm:spPr/>
      <dgm:t>
        <a:bodyPr/>
        <a:lstStyle/>
        <a:p>
          <a:endParaRPr lang="en-US"/>
        </a:p>
      </dgm:t>
    </dgm:pt>
    <dgm:pt modelId="{1FD888A1-6C3E-473E-983B-92896A4962C1}" type="pres">
      <dgm:prSet presAssocID="{8DDF5ACE-866D-4605-85AF-DA1C52191ED7}" presName="parTxOnlySpace" presStyleCnt="0"/>
      <dgm:spPr/>
    </dgm:pt>
    <dgm:pt modelId="{5A76A297-503D-40C6-99A8-5DAF430E4D4B}" type="pres">
      <dgm:prSet presAssocID="{C0867141-2640-4D6E-8A0F-435AF1A4C2AC}" presName="parTxOnly" presStyleLbl="node1" presStyleIdx="1" presStyleCnt="3">
        <dgm:presLayoutVars>
          <dgm:chMax val="0"/>
          <dgm:chPref val="0"/>
          <dgm:bulletEnabled val="1"/>
        </dgm:presLayoutVars>
      </dgm:prSet>
      <dgm:spPr/>
      <dgm:t>
        <a:bodyPr/>
        <a:lstStyle/>
        <a:p>
          <a:endParaRPr lang="en-US"/>
        </a:p>
      </dgm:t>
    </dgm:pt>
    <dgm:pt modelId="{94700361-F0AD-4216-BB9C-402AF62DCC44}" type="pres">
      <dgm:prSet presAssocID="{D4C4908F-C31C-48CF-900D-65CC2A831C4C}" presName="parTxOnlySpace" presStyleCnt="0"/>
      <dgm:spPr/>
    </dgm:pt>
    <dgm:pt modelId="{7424B104-C571-4087-B184-7EC24B0F1661}" type="pres">
      <dgm:prSet presAssocID="{EEAD153B-F8B0-4245-94D5-D081BEC21255}" presName="parTxOnly" presStyleLbl="node1" presStyleIdx="2" presStyleCnt="3">
        <dgm:presLayoutVars>
          <dgm:chMax val="0"/>
          <dgm:chPref val="0"/>
          <dgm:bulletEnabled val="1"/>
        </dgm:presLayoutVars>
      </dgm:prSet>
      <dgm:spPr/>
      <dgm:t>
        <a:bodyPr/>
        <a:lstStyle/>
        <a:p>
          <a:endParaRPr lang="en-US"/>
        </a:p>
      </dgm:t>
    </dgm:pt>
  </dgm:ptLst>
  <dgm:cxnLst>
    <dgm:cxn modelId="{40B70E6F-8830-4392-AC24-FBF9154A7C08}" type="presOf" srcId="{EEAD153B-F8B0-4245-94D5-D081BEC21255}" destId="{7424B104-C571-4087-B184-7EC24B0F1661}" srcOrd="0" destOrd="0" presId="urn:microsoft.com/office/officeart/2005/8/layout/chevron1"/>
    <dgm:cxn modelId="{947EB0EA-B9B2-4A3F-8FB8-B187D41B799C}" type="presOf" srcId="{14CC5A13-4E91-4102-94D2-84FAA245E19A}" destId="{E10CD38F-F0FA-4D24-8D4A-BC146D460900}" srcOrd="0" destOrd="0" presId="urn:microsoft.com/office/officeart/2005/8/layout/chevron1"/>
    <dgm:cxn modelId="{4F20A27C-EC68-4C19-95A5-10FED35CE33C}" srcId="{81093212-8A43-4979-9F69-D00F66BE9B89}" destId="{14CC5A13-4E91-4102-94D2-84FAA245E19A}" srcOrd="0" destOrd="0" parTransId="{528E4E13-E0F6-40D2-A4FD-A0798A6208DC}" sibTransId="{8DDF5ACE-866D-4605-85AF-DA1C52191ED7}"/>
    <dgm:cxn modelId="{CBA821A1-4BBD-420B-88BE-09D5F1978048}" srcId="{81093212-8A43-4979-9F69-D00F66BE9B89}" destId="{C0867141-2640-4D6E-8A0F-435AF1A4C2AC}" srcOrd="1" destOrd="0" parTransId="{0329CFA3-C8F4-497C-8ADA-FA9E632CA276}" sibTransId="{D4C4908F-C31C-48CF-900D-65CC2A831C4C}"/>
    <dgm:cxn modelId="{7E28194D-1AA2-457A-9341-4E6156D3D18F}" srcId="{81093212-8A43-4979-9F69-D00F66BE9B89}" destId="{EEAD153B-F8B0-4245-94D5-D081BEC21255}" srcOrd="2" destOrd="0" parTransId="{241A0539-7B1B-4F51-8626-8E569AB239CD}" sibTransId="{D70538DF-BAA5-4452-A00C-9D6BD52B1CEB}"/>
    <dgm:cxn modelId="{B51C5AF3-8C12-4457-A9B6-10EC7D331046}" type="presOf" srcId="{81093212-8A43-4979-9F69-D00F66BE9B89}" destId="{ABAE11E7-3EAB-4C46-8247-79C4299182FC}" srcOrd="0" destOrd="0" presId="urn:microsoft.com/office/officeart/2005/8/layout/chevron1"/>
    <dgm:cxn modelId="{17C55692-D597-42E1-9FAF-001E20766A5F}" type="presOf" srcId="{C0867141-2640-4D6E-8A0F-435AF1A4C2AC}" destId="{5A76A297-503D-40C6-99A8-5DAF430E4D4B}" srcOrd="0" destOrd="0" presId="urn:microsoft.com/office/officeart/2005/8/layout/chevron1"/>
    <dgm:cxn modelId="{16AF35D3-F73E-4A23-93C4-CD3032579D16}" type="presParOf" srcId="{ABAE11E7-3EAB-4C46-8247-79C4299182FC}" destId="{E10CD38F-F0FA-4D24-8D4A-BC146D460900}" srcOrd="0" destOrd="0" presId="urn:microsoft.com/office/officeart/2005/8/layout/chevron1"/>
    <dgm:cxn modelId="{19F7A0A1-B297-4539-A057-1D00EA5E5308}" type="presParOf" srcId="{ABAE11E7-3EAB-4C46-8247-79C4299182FC}" destId="{1FD888A1-6C3E-473E-983B-92896A4962C1}" srcOrd="1" destOrd="0" presId="urn:microsoft.com/office/officeart/2005/8/layout/chevron1"/>
    <dgm:cxn modelId="{DE06BDE2-2096-4A12-9A62-C6EC4647AC1A}" type="presParOf" srcId="{ABAE11E7-3EAB-4C46-8247-79C4299182FC}" destId="{5A76A297-503D-40C6-99A8-5DAF430E4D4B}" srcOrd="2" destOrd="0" presId="urn:microsoft.com/office/officeart/2005/8/layout/chevron1"/>
    <dgm:cxn modelId="{EEB32A60-4474-4CF1-B3D1-6401EC750EE1}" type="presParOf" srcId="{ABAE11E7-3EAB-4C46-8247-79C4299182FC}" destId="{94700361-F0AD-4216-BB9C-402AF62DCC44}" srcOrd="3" destOrd="0" presId="urn:microsoft.com/office/officeart/2005/8/layout/chevron1"/>
    <dgm:cxn modelId="{B266F4E5-F102-4696-808B-E71376562C0C}" type="presParOf" srcId="{ABAE11E7-3EAB-4C46-8247-79C4299182FC}" destId="{7424B104-C571-4087-B184-7EC24B0F1661}"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1093212-8A43-4979-9F69-D00F66BE9B89}" type="doc">
      <dgm:prSet loTypeId="urn:microsoft.com/office/officeart/2005/8/layout/chevron1" loCatId="process" qsTypeId="urn:microsoft.com/office/officeart/2005/8/quickstyle/simple1" qsCatId="simple" csTypeId="urn:microsoft.com/office/officeart/2005/8/colors/accent1_2" csCatId="accent1" phldr="1"/>
      <dgm:spPr/>
    </dgm:pt>
    <dgm:pt modelId="{14CC5A13-4E91-4102-94D2-84FAA245E19A}">
      <dgm:prSet phldrT="[Text]"/>
      <dgm:spPr>
        <a:solidFill>
          <a:schemeClr val="bg2"/>
        </a:solidFill>
      </dgm:spPr>
      <dgm:t>
        <a:bodyPr/>
        <a:lstStyle/>
        <a:p>
          <a:r>
            <a:rPr lang="en-US" dirty="0" smtClean="0"/>
            <a:t>Intro</a:t>
          </a:r>
          <a:endParaRPr lang="en-US" dirty="0"/>
        </a:p>
      </dgm:t>
    </dgm:pt>
    <dgm:pt modelId="{528E4E13-E0F6-40D2-A4FD-A0798A6208DC}" type="parTrans" cxnId="{4F20A27C-EC68-4C19-95A5-10FED35CE33C}">
      <dgm:prSet/>
      <dgm:spPr/>
      <dgm:t>
        <a:bodyPr/>
        <a:lstStyle/>
        <a:p>
          <a:endParaRPr lang="en-US"/>
        </a:p>
      </dgm:t>
    </dgm:pt>
    <dgm:pt modelId="{8DDF5ACE-866D-4605-85AF-DA1C52191ED7}" type="sibTrans" cxnId="{4F20A27C-EC68-4C19-95A5-10FED35CE33C}">
      <dgm:prSet/>
      <dgm:spPr/>
      <dgm:t>
        <a:bodyPr/>
        <a:lstStyle/>
        <a:p>
          <a:endParaRPr lang="en-US"/>
        </a:p>
      </dgm:t>
    </dgm:pt>
    <dgm:pt modelId="{C0867141-2640-4D6E-8A0F-435AF1A4C2AC}">
      <dgm:prSet phldrT="[Text]"/>
      <dgm:spPr>
        <a:solidFill>
          <a:schemeClr val="bg2"/>
        </a:solidFill>
      </dgm:spPr>
      <dgm:t>
        <a:bodyPr/>
        <a:lstStyle/>
        <a:p>
          <a:r>
            <a:rPr lang="en-US" dirty="0" smtClean="0"/>
            <a:t>SLC</a:t>
          </a:r>
          <a:endParaRPr lang="en-US" dirty="0"/>
        </a:p>
      </dgm:t>
    </dgm:pt>
    <dgm:pt modelId="{0329CFA3-C8F4-497C-8ADA-FA9E632CA276}" type="parTrans" cxnId="{CBA821A1-4BBD-420B-88BE-09D5F1978048}">
      <dgm:prSet/>
      <dgm:spPr/>
      <dgm:t>
        <a:bodyPr/>
        <a:lstStyle/>
        <a:p>
          <a:endParaRPr lang="en-US"/>
        </a:p>
      </dgm:t>
    </dgm:pt>
    <dgm:pt modelId="{D4C4908F-C31C-48CF-900D-65CC2A831C4C}" type="sibTrans" cxnId="{CBA821A1-4BBD-420B-88BE-09D5F1978048}">
      <dgm:prSet/>
      <dgm:spPr/>
      <dgm:t>
        <a:bodyPr/>
        <a:lstStyle/>
        <a:p>
          <a:endParaRPr lang="en-US"/>
        </a:p>
      </dgm:t>
    </dgm:pt>
    <dgm:pt modelId="{EEAD153B-F8B0-4245-94D5-D081BEC21255}">
      <dgm:prSet phldrT="[Text]"/>
      <dgm:spPr>
        <a:solidFill>
          <a:schemeClr val="accent1"/>
        </a:solidFill>
      </dgm:spPr>
      <dgm:t>
        <a:bodyPr/>
        <a:lstStyle/>
        <a:p>
          <a:r>
            <a:rPr lang="en-US" dirty="0" smtClean="0"/>
            <a:t>Projects</a:t>
          </a:r>
          <a:endParaRPr lang="en-US" dirty="0"/>
        </a:p>
      </dgm:t>
    </dgm:pt>
    <dgm:pt modelId="{241A0539-7B1B-4F51-8626-8E569AB239CD}" type="parTrans" cxnId="{7E28194D-1AA2-457A-9341-4E6156D3D18F}">
      <dgm:prSet/>
      <dgm:spPr/>
      <dgm:t>
        <a:bodyPr/>
        <a:lstStyle/>
        <a:p>
          <a:endParaRPr lang="en-US"/>
        </a:p>
      </dgm:t>
    </dgm:pt>
    <dgm:pt modelId="{D70538DF-BAA5-4452-A00C-9D6BD52B1CEB}" type="sibTrans" cxnId="{7E28194D-1AA2-457A-9341-4E6156D3D18F}">
      <dgm:prSet/>
      <dgm:spPr/>
      <dgm:t>
        <a:bodyPr/>
        <a:lstStyle/>
        <a:p>
          <a:endParaRPr lang="en-US"/>
        </a:p>
      </dgm:t>
    </dgm:pt>
    <dgm:pt modelId="{ABAE11E7-3EAB-4C46-8247-79C4299182FC}" type="pres">
      <dgm:prSet presAssocID="{81093212-8A43-4979-9F69-D00F66BE9B89}" presName="Name0" presStyleCnt="0">
        <dgm:presLayoutVars>
          <dgm:dir/>
          <dgm:animLvl val="lvl"/>
          <dgm:resizeHandles val="exact"/>
        </dgm:presLayoutVars>
      </dgm:prSet>
      <dgm:spPr/>
    </dgm:pt>
    <dgm:pt modelId="{E10CD38F-F0FA-4D24-8D4A-BC146D460900}" type="pres">
      <dgm:prSet presAssocID="{14CC5A13-4E91-4102-94D2-84FAA245E19A}" presName="parTxOnly" presStyleLbl="node1" presStyleIdx="0" presStyleCnt="3">
        <dgm:presLayoutVars>
          <dgm:chMax val="0"/>
          <dgm:chPref val="0"/>
          <dgm:bulletEnabled val="1"/>
        </dgm:presLayoutVars>
      </dgm:prSet>
      <dgm:spPr/>
      <dgm:t>
        <a:bodyPr/>
        <a:lstStyle/>
        <a:p>
          <a:endParaRPr lang="en-US"/>
        </a:p>
      </dgm:t>
    </dgm:pt>
    <dgm:pt modelId="{1FD888A1-6C3E-473E-983B-92896A4962C1}" type="pres">
      <dgm:prSet presAssocID="{8DDF5ACE-866D-4605-85AF-DA1C52191ED7}" presName="parTxOnlySpace" presStyleCnt="0"/>
      <dgm:spPr/>
    </dgm:pt>
    <dgm:pt modelId="{5A76A297-503D-40C6-99A8-5DAF430E4D4B}" type="pres">
      <dgm:prSet presAssocID="{C0867141-2640-4D6E-8A0F-435AF1A4C2AC}" presName="parTxOnly" presStyleLbl="node1" presStyleIdx="1" presStyleCnt="3">
        <dgm:presLayoutVars>
          <dgm:chMax val="0"/>
          <dgm:chPref val="0"/>
          <dgm:bulletEnabled val="1"/>
        </dgm:presLayoutVars>
      </dgm:prSet>
      <dgm:spPr/>
      <dgm:t>
        <a:bodyPr/>
        <a:lstStyle/>
        <a:p>
          <a:endParaRPr lang="en-US"/>
        </a:p>
      </dgm:t>
    </dgm:pt>
    <dgm:pt modelId="{94700361-F0AD-4216-BB9C-402AF62DCC44}" type="pres">
      <dgm:prSet presAssocID="{D4C4908F-C31C-48CF-900D-65CC2A831C4C}" presName="parTxOnlySpace" presStyleCnt="0"/>
      <dgm:spPr/>
    </dgm:pt>
    <dgm:pt modelId="{7424B104-C571-4087-B184-7EC24B0F1661}" type="pres">
      <dgm:prSet presAssocID="{EEAD153B-F8B0-4245-94D5-D081BEC21255}" presName="parTxOnly" presStyleLbl="node1" presStyleIdx="2" presStyleCnt="3">
        <dgm:presLayoutVars>
          <dgm:chMax val="0"/>
          <dgm:chPref val="0"/>
          <dgm:bulletEnabled val="1"/>
        </dgm:presLayoutVars>
      </dgm:prSet>
      <dgm:spPr/>
      <dgm:t>
        <a:bodyPr/>
        <a:lstStyle/>
        <a:p>
          <a:endParaRPr lang="en-US"/>
        </a:p>
      </dgm:t>
    </dgm:pt>
  </dgm:ptLst>
  <dgm:cxnLst>
    <dgm:cxn modelId="{E63CF725-2934-4F71-80C5-78803A147EF4}" type="presOf" srcId="{EEAD153B-F8B0-4245-94D5-D081BEC21255}" destId="{7424B104-C571-4087-B184-7EC24B0F1661}" srcOrd="0" destOrd="0" presId="urn:microsoft.com/office/officeart/2005/8/layout/chevron1"/>
    <dgm:cxn modelId="{154C8D2E-8614-42A5-90C1-C41105C70B5A}" type="presOf" srcId="{C0867141-2640-4D6E-8A0F-435AF1A4C2AC}" destId="{5A76A297-503D-40C6-99A8-5DAF430E4D4B}" srcOrd="0" destOrd="0" presId="urn:microsoft.com/office/officeart/2005/8/layout/chevron1"/>
    <dgm:cxn modelId="{4F20A27C-EC68-4C19-95A5-10FED35CE33C}" srcId="{81093212-8A43-4979-9F69-D00F66BE9B89}" destId="{14CC5A13-4E91-4102-94D2-84FAA245E19A}" srcOrd="0" destOrd="0" parTransId="{528E4E13-E0F6-40D2-A4FD-A0798A6208DC}" sibTransId="{8DDF5ACE-866D-4605-85AF-DA1C52191ED7}"/>
    <dgm:cxn modelId="{CBA821A1-4BBD-420B-88BE-09D5F1978048}" srcId="{81093212-8A43-4979-9F69-D00F66BE9B89}" destId="{C0867141-2640-4D6E-8A0F-435AF1A4C2AC}" srcOrd="1" destOrd="0" parTransId="{0329CFA3-C8F4-497C-8ADA-FA9E632CA276}" sibTransId="{D4C4908F-C31C-48CF-900D-65CC2A831C4C}"/>
    <dgm:cxn modelId="{7E28194D-1AA2-457A-9341-4E6156D3D18F}" srcId="{81093212-8A43-4979-9F69-D00F66BE9B89}" destId="{EEAD153B-F8B0-4245-94D5-D081BEC21255}" srcOrd="2" destOrd="0" parTransId="{241A0539-7B1B-4F51-8626-8E569AB239CD}" sibTransId="{D70538DF-BAA5-4452-A00C-9D6BD52B1CEB}"/>
    <dgm:cxn modelId="{1C3FD124-1DF0-4665-8836-D52D8A39907B}" type="presOf" srcId="{14CC5A13-4E91-4102-94D2-84FAA245E19A}" destId="{E10CD38F-F0FA-4D24-8D4A-BC146D460900}" srcOrd="0" destOrd="0" presId="urn:microsoft.com/office/officeart/2005/8/layout/chevron1"/>
    <dgm:cxn modelId="{B0D86ED1-7CD9-40E8-84D5-2B7143DF43EA}" type="presOf" srcId="{81093212-8A43-4979-9F69-D00F66BE9B89}" destId="{ABAE11E7-3EAB-4C46-8247-79C4299182FC}" srcOrd="0" destOrd="0" presId="urn:microsoft.com/office/officeart/2005/8/layout/chevron1"/>
    <dgm:cxn modelId="{2EB7A865-6123-4892-963B-0D10034AA684}" type="presParOf" srcId="{ABAE11E7-3EAB-4C46-8247-79C4299182FC}" destId="{E10CD38F-F0FA-4D24-8D4A-BC146D460900}" srcOrd="0" destOrd="0" presId="urn:microsoft.com/office/officeart/2005/8/layout/chevron1"/>
    <dgm:cxn modelId="{30C1CD2B-089E-456A-B124-D509D487D960}" type="presParOf" srcId="{ABAE11E7-3EAB-4C46-8247-79C4299182FC}" destId="{1FD888A1-6C3E-473E-983B-92896A4962C1}" srcOrd="1" destOrd="0" presId="urn:microsoft.com/office/officeart/2005/8/layout/chevron1"/>
    <dgm:cxn modelId="{6C7925B5-9478-4603-BAA3-1B560D46FFB7}" type="presParOf" srcId="{ABAE11E7-3EAB-4C46-8247-79C4299182FC}" destId="{5A76A297-503D-40C6-99A8-5DAF430E4D4B}" srcOrd="2" destOrd="0" presId="urn:microsoft.com/office/officeart/2005/8/layout/chevron1"/>
    <dgm:cxn modelId="{C2C7D4D1-F48D-4E01-8EED-AB62824EA102}" type="presParOf" srcId="{ABAE11E7-3EAB-4C46-8247-79C4299182FC}" destId="{94700361-F0AD-4216-BB9C-402AF62DCC44}" srcOrd="3" destOrd="0" presId="urn:microsoft.com/office/officeart/2005/8/layout/chevron1"/>
    <dgm:cxn modelId="{338DCE05-1F03-425C-BB19-5DC1C7807458}" type="presParOf" srcId="{ABAE11E7-3EAB-4C46-8247-79C4299182FC}" destId="{7424B104-C571-4087-B184-7EC24B0F1661}"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1093212-8A43-4979-9F69-D00F66BE9B89}" type="doc">
      <dgm:prSet loTypeId="urn:microsoft.com/office/officeart/2005/8/layout/chevron1" loCatId="process" qsTypeId="urn:microsoft.com/office/officeart/2005/8/quickstyle/simple1" qsCatId="simple" csTypeId="urn:microsoft.com/office/officeart/2005/8/colors/accent1_2" csCatId="accent1" phldr="1"/>
      <dgm:spPr/>
    </dgm:pt>
    <dgm:pt modelId="{14CC5A13-4E91-4102-94D2-84FAA245E19A}">
      <dgm:prSet phldrT="[Text]"/>
      <dgm:spPr>
        <a:solidFill>
          <a:schemeClr val="bg2"/>
        </a:solidFill>
      </dgm:spPr>
      <dgm:t>
        <a:bodyPr/>
        <a:lstStyle/>
        <a:p>
          <a:r>
            <a:rPr lang="en-US" dirty="0" smtClean="0"/>
            <a:t>Need</a:t>
          </a:r>
          <a:endParaRPr lang="en-US" dirty="0"/>
        </a:p>
      </dgm:t>
    </dgm:pt>
    <dgm:pt modelId="{528E4E13-E0F6-40D2-A4FD-A0798A6208DC}" type="parTrans" cxnId="{4F20A27C-EC68-4C19-95A5-10FED35CE33C}">
      <dgm:prSet/>
      <dgm:spPr/>
      <dgm:t>
        <a:bodyPr/>
        <a:lstStyle/>
        <a:p>
          <a:endParaRPr lang="en-US"/>
        </a:p>
      </dgm:t>
    </dgm:pt>
    <dgm:pt modelId="{8DDF5ACE-866D-4605-85AF-DA1C52191ED7}" type="sibTrans" cxnId="{4F20A27C-EC68-4C19-95A5-10FED35CE33C}">
      <dgm:prSet/>
      <dgm:spPr/>
      <dgm:t>
        <a:bodyPr/>
        <a:lstStyle/>
        <a:p>
          <a:endParaRPr lang="en-US"/>
        </a:p>
      </dgm:t>
    </dgm:pt>
    <dgm:pt modelId="{C0867141-2640-4D6E-8A0F-435AF1A4C2AC}">
      <dgm:prSet phldrT="[Text]"/>
      <dgm:spPr>
        <a:solidFill>
          <a:schemeClr val="accent1"/>
        </a:solidFill>
      </dgm:spPr>
      <dgm:t>
        <a:bodyPr/>
        <a:lstStyle/>
        <a:p>
          <a:r>
            <a:rPr lang="en-US" dirty="0" smtClean="0"/>
            <a:t>Solution</a:t>
          </a:r>
          <a:endParaRPr lang="en-US" dirty="0"/>
        </a:p>
      </dgm:t>
    </dgm:pt>
    <dgm:pt modelId="{0329CFA3-C8F4-497C-8ADA-FA9E632CA276}" type="parTrans" cxnId="{CBA821A1-4BBD-420B-88BE-09D5F1978048}">
      <dgm:prSet/>
      <dgm:spPr/>
      <dgm:t>
        <a:bodyPr/>
        <a:lstStyle/>
        <a:p>
          <a:endParaRPr lang="en-US"/>
        </a:p>
      </dgm:t>
    </dgm:pt>
    <dgm:pt modelId="{D4C4908F-C31C-48CF-900D-65CC2A831C4C}" type="sibTrans" cxnId="{CBA821A1-4BBD-420B-88BE-09D5F1978048}">
      <dgm:prSet/>
      <dgm:spPr/>
      <dgm:t>
        <a:bodyPr/>
        <a:lstStyle/>
        <a:p>
          <a:endParaRPr lang="en-US"/>
        </a:p>
      </dgm:t>
    </dgm:pt>
    <dgm:pt modelId="{EEAD153B-F8B0-4245-94D5-D081BEC21255}">
      <dgm:prSet phldrT="[Text]"/>
      <dgm:spPr>
        <a:solidFill>
          <a:schemeClr val="bg2"/>
        </a:solidFill>
      </dgm:spPr>
      <dgm:t>
        <a:bodyPr/>
        <a:lstStyle/>
        <a:p>
          <a:r>
            <a:rPr lang="en-US" dirty="0" smtClean="0"/>
            <a:t>Impact</a:t>
          </a:r>
          <a:endParaRPr lang="en-US" dirty="0"/>
        </a:p>
      </dgm:t>
    </dgm:pt>
    <dgm:pt modelId="{241A0539-7B1B-4F51-8626-8E569AB239CD}" type="parTrans" cxnId="{7E28194D-1AA2-457A-9341-4E6156D3D18F}">
      <dgm:prSet/>
      <dgm:spPr/>
      <dgm:t>
        <a:bodyPr/>
        <a:lstStyle/>
        <a:p>
          <a:endParaRPr lang="en-US"/>
        </a:p>
      </dgm:t>
    </dgm:pt>
    <dgm:pt modelId="{D70538DF-BAA5-4452-A00C-9D6BD52B1CEB}" type="sibTrans" cxnId="{7E28194D-1AA2-457A-9341-4E6156D3D18F}">
      <dgm:prSet/>
      <dgm:spPr/>
      <dgm:t>
        <a:bodyPr/>
        <a:lstStyle/>
        <a:p>
          <a:endParaRPr lang="en-US"/>
        </a:p>
      </dgm:t>
    </dgm:pt>
    <dgm:pt modelId="{ABAE11E7-3EAB-4C46-8247-79C4299182FC}" type="pres">
      <dgm:prSet presAssocID="{81093212-8A43-4979-9F69-D00F66BE9B89}" presName="Name0" presStyleCnt="0">
        <dgm:presLayoutVars>
          <dgm:dir/>
          <dgm:animLvl val="lvl"/>
          <dgm:resizeHandles val="exact"/>
        </dgm:presLayoutVars>
      </dgm:prSet>
      <dgm:spPr/>
    </dgm:pt>
    <dgm:pt modelId="{E10CD38F-F0FA-4D24-8D4A-BC146D460900}" type="pres">
      <dgm:prSet presAssocID="{14CC5A13-4E91-4102-94D2-84FAA245E19A}" presName="parTxOnly" presStyleLbl="node1" presStyleIdx="0" presStyleCnt="3">
        <dgm:presLayoutVars>
          <dgm:chMax val="0"/>
          <dgm:chPref val="0"/>
          <dgm:bulletEnabled val="1"/>
        </dgm:presLayoutVars>
      </dgm:prSet>
      <dgm:spPr/>
      <dgm:t>
        <a:bodyPr/>
        <a:lstStyle/>
        <a:p>
          <a:endParaRPr lang="en-US"/>
        </a:p>
      </dgm:t>
    </dgm:pt>
    <dgm:pt modelId="{1FD888A1-6C3E-473E-983B-92896A4962C1}" type="pres">
      <dgm:prSet presAssocID="{8DDF5ACE-866D-4605-85AF-DA1C52191ED7}" presName="parTxOnlySpace" presStyleCnt="0"/>
      <dgm:spPr/>
    </dgm:pt>
    <dgm:pt modelId="{5A76A297-503D-40C6-99A8-5DAF430E4D4B}" type="pres">
      <dgm:prSet presAssocID="{C0867141-2640-4D6E-8A0F-435AF1A4C2AC}" presName="parTxOnly" presStyleLbl="node1" presStyleIdx="1" presStyleCnt="3">
        <dgm:presLayoutVars>
          <dgm:chMax val="0"/>
          <dgm:chPref val="0"/>
          <dgm:bulletEnabled val="1"/>
        </dgm:presLayoutVars>
      </dgm:prSet>
      <dgm:spPr/>
      <dgm:t>
        <a:bodyPr/>
        <a:lstStyle/>
        <a:p>
          <a:endParaRPr lang="en-US"/>
        </a:p>
      </dgm:t>
    </dgm:pt>
    <dgm:pt modelId="{94700361-F0AD-4216-BB9C-402AF62DCC44}" type="pres">
      <dgm:prSet presAssocID="{D4C4908F-C31C-48CF-900D-65CC2A831C4C}" presName="parTxOnlySpace" presStyleCnt="0"/>
      <dgm:spPr/>
    </dgm:pt>
    <dgm:pt modelId="{7424B104-C571-4087-B184-7EC24B0F1661}" type="pres">
      <dgm:prSet presAssocID="{EEAD153B-F8B0-4245-94D5-D081BEC21255}" presName="parTxOnly" presStyleLbl="node1" presStyleIdx="2" presStyleCnt="3">
        <dgm:presLayoutVars>
          <dgm:chMax val="0"/>
          <dgm:chPref val="0"/>
          <dgm:bulletEnabled val="1"/>
        </dgm:presLayoutVars>
      </dgm:prSet>
      <dgm:spPr/>
      <dgm:t>
        <a:bodyPr/>
        <a:lstStyle/>
        <a:p>
          <a:endParaRPr lang="en-US"/>
        </a:p>
      </dgm:t>
    </dgm:pt>
  </dgm:ptLst>
  <dgm:cxnLst>
    <dgm:cxn modelId="{03455406-B111-4F2C-97D5-59A1E977916F}" type="presOf" srcId="{C0867141-2640-4D6E-8A0F-435AF1A4C2AC}" destId="{5A76A297-503D-40C6-99A8-5DAF430E4D4B}" srcOrd="0" destOrd="0" presId="urn:microsoft.com/office/officeart/2005/8/layout/chevron1"/>
    <dgm:cxn modelId="{4F20A27C-EC68-4C19-95A5-10FED35CE33C}" srcId="{81093212-8A43-4979-9F69-D00F66BE9B89}" destId="{14CC5A13-4E91-4102-94D2-84FAA245E19A}" srcOrd="0" destOrd="0" parTransId="{528E4E13-E0F6-40D2-A4FD-A0798A6208DC}" sibTransId="{8DDF5ACE-866D-4605-85AF-DA1C52191ED7}"/>
    <dgm:cxn modelId="{6A37ECA3-7FBC-4F2B-B82E-2C283CE370D0}" type="presOf" srcId="{81093212-8A43-4979-9F69-D00F66BE9B89}" destId="{ABAE11E7-3EAB-4C46-8247-79C4299182FC}" srcOrd="0" destOrd="0" presId="urn:microsoft.com/office/officeart/2005/8/layout/chevron1"/>
    <dgm:cxn modelId="{A4E75CB6-5443-4D51-B552-F2876D23E2F4}" type="presOf" srcId="{14CC5A13-4E91-4102-94D2-84FAA245E19A}" destId="{E10CD38F-F0FA-4D24-8D4A-BC146D460900}" srcOrd="0" destOrd="0" presId="urn:microsoft.com/office/officeart/2005/8/layout/chevron1"/>
    <dgm:cxn modelId="{CBA821A1-4BBD-420B-88BE-09D5F1978048}" srcId="{81093212-8A43-4979-9F69-D00F66BE9B89}" destId="{C0867141-2640-4D6E-8A0F-435AF1A4C2AC}" srcOrd="1" destOrd="0" parTransId="{0329CFA3-C8F4-497C-8ADA-FA9E632CA276}" sibTransId="{D4C4908F-C31C-48CF-900D-65CC2A831C4C}"/>
    <dgm:cxn modelId="{7E28194D-1AA2-457A-9341-4E6156D3D18F}" srcId="{81093212-8A43-4979-9F69-D00F66BE9B89}" destId="{EEAD153B-F8B0-4245-94D5-D081BEC21255}" srcOrd="2" destOrd="0" parTransId="{241A0539-7B1B-4F51-8626-8E569AB239CD}" sibTransId="{D70538DF-BAA5-4452-A00C-9D6BD52B1CEB}"/>
    <dgm:cxn modelId="{A89BCD35-AA15-4219-8C19-A4E8B147A984}" type="presOf" srcId="{EEAD153B-F8B0-4245-94D5-D081BEC21255}" destId="{7424B104-C571-4087-B184-7EC24B0F1661}" srcOrd="0" destOrd="0" presId="urn:microsoft.com/office/officeart/2005/8/layout/chevron1"/>
    <dgm:cxn modelId="{B85F9325-4BFB-4F7E-A4F7-A36387F13469}" type="presParOf" srcId="{ABAE11E7-3EAB-4C46-8247-79C4299182FC}" destId="{E10CD38F-F0FA-4D24-8D4A-BC146D460900}" srcOrd="0" destOrd="0" presId="urn:microsoft.com/office/officeart/2005/8/layout/chevron1"/>
    <dgm:cxn modelId="{BA02CCF6-1583-480E-81F6-721F2B97BD2B}" type="presParOf" srcId="{ABAE11E7-3EAB-4C46-8247-79C4299182FC}" destId="{1FD888A1-6C3E-473E-983B-92896A4962C1}" srcOrd="1" destOrd="0" presId="urn:microsoft.com/office/officeart/2005/8/layout/chevron1"/>
    <dgm:cxn modelId="{8C645AFE-C5F6-4A17-B52E-078A437E45F6}" type="presParOf" srcId="{ABAE11E7-3EAB-4C46-8247-79C4299182FC}" destId="{5A76A297-503D-40C6-99A8-5DAF430E4D4B}" srcOrd="2" destOrd="0" presId="urn:microsoft.com/office/officeart/2005/8/layout/chevron1"/>
    <dgm:cxn modelId="{E62DFB9E-9258-47A4-B7DE-AC6DC20164AB}" type="presParOf" srcId="{ABAE11E7-3EAB-4C46-8247-79C4299182FC}" destId="{94700361-F0AD-4216-BB9C-402AF62DCC44}" srcOrd="3" destOrd="0" presId="urn:microsoft.com/office/officeart/2005/8/layout/chevron1"/>
    <dgm:cxn modelId="{29D23F11-A8A4-4E77-8310-0ED02934D796}" type="presParOf" srcId="{ABAE11E7-3EAB-4C46-8247-79C4299182FC}" destId="{7424B104-C571-4087-B184-7EC24B0F1661}"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1093212-8A43-4979-9F69-D00F66BE9B89}" type="doc">
      <dgm:prSet loTypeId="urn:microsoft.com/office/officeart/2005/8/layout/chevron1" loCatId="process" qsTypeId="urn:microsoft.com/office/officeart/2005/8/quickstyle/simple1" qsCatId="simple" csTypeId="urn:microsoft.com/office/officeart/2005/8/colors/accent1_2" csCatId="accent1" phldr="1"/>
      <dgm:spPr/>
    </dgm:pt>
    <dgm:pt modelId="{14CC5A13-4E91-4102-94D2-84FAA245E19A}">
      <dgm:prSet phldrT="[Text]"/>
      <dgm:spPr>
        <a:solidFill>
          <a:schemeClr val="bg2"/>
        </a:solidFill>
      </dgm:spPr>
      <dgm:t>
        <a:bodyPr/>
        <a:lstStyle/>
        <a:p>
          <a:r>
            <a:rPr lang="en-US" dirty="0" smtClean="0"/>
            <a:t>Intro</a:t>
          </a:r>
          <a:endParaRPr lang="en-US" dirty="0"/>
        </a:p>
      </dgm:t>
    </dgm:pt>
    <dgm:pt modelId="{528E4E13-E0F6-40D2-A4FD-A0798A6208DC}" type="parTrans" cxnId="{4F20A27C-EC68-4C19-95A5-10FED35CE33C}">
      <dgm:prSet/>
      <dgm:spPr/>
      <dgm:t>
        <a:bodyPr/>
        <a:lstStyle/>
        <a:p>
          <a:endParaRPr lang="en-US"/>
        </a:p>
      </dgm:t>
    </dgm:pt>
    <dgm:pt modelId="{8DDF5ACE-866D-4605-85AF-DA1C52191ED7}" type="sibTrans" cxnId="{4F20A27C-EC68-4C19-95A5-10FED35CE33C}">
      <dgm:prSet/>
      <dgm:spPr/>
      <dgm:t>
        <a:bodyPr/>
        <a:lstStyle/>
        <a:p>
          <a:endParaRPr lang="en-US"/>
        </a:p>
      </dgm:t>
    </dgm:pt>
    <dgm:pt modelId="{C0867141-2640-4D6E-8A0F-435AF1A4C2AC}">
      <dgm:prSet phldrT="[Text]"/>
      <dgm:spPr>
        <a:solidFill>
          <a:schemeClr val="bg2"/>
        </a:solidFill>
      </dgm:spPr>
      <dgm:t>
        <a:bodyPr/>
        <a:lstStyle/>
        <a:p>
          <a:r>
            <a:rPr lang="en-US" dirty="0" smtClean="0"/>
            <a:t>SLC</a:t>
          </a:r>
          <a:endParaRPr lang="en-US" dirty="0"/>
        </a:p>
      </dgm:t>
    </dgm:pt>
    <dgm:pt modelId="{0329CFA3-C8F4-497C-8ADA-FA9E632CA276}" type="parTrans" cxnId="{CBA821A1-4BBD-420B-88BE-09D5F1978048}">
      <dgm:prSet/>
      <dgm:spPr/>
      <dgm:t>
        <a:bodyPr/>
        <a:lstStyle/>
        <a:p>
          <a:endParaRPr lang="en-US"/>
        </a:p>
      </dgm:t>
    </dgm:pt>
    <dgm:pt modelId="{D4C4908F-C31C-48CF-900D-65CC2A831C4C}" type="sibTrans" cxnId="{CBA821A1-4BBD-420B-88BE-09D5F1978048}">
      <dgm:prSet/>
      <dgm:spPr/>
      <dgm:t>
        <a:bodyPr/>
        <a:lstStyle/>
        <a:p>
          <a:endParaRPr lang="en-US"/>
        </a:p>
      </dgm:t>
    </dgm:pt>
    <dgm:pt modelId="{EEAD153B-F8B0-4245-94D5-D081BEC21255}">
      <dgm:prSet phldrT="[Text]"/>
      <dgm:spPr>
        <a:solidFill>
          <a:schemeClr val="accent1"/>
        </a:solidFill>
      </dgm:spPr>
      <dgm:t>
        <a:bodyPr/>
        <a:lstStyle/>
        <a:p>
          <a:r>
            <a:rPr lang="en-US" dirty="0" smtClean="0"/>
            <a:t>Projects</a:t>
          </a:r>
          <a:endParaRPr lang="en-US" dirty="0"/>
        </a:p>
      </dgm:t>
    </dgm:pt>
    <dgm:pt modelId="{241A0539-7B1B-4F51-8626-8E569AB239CD}" type="parTrans" cxnId="{7E28194D-1AA2-457A-9341-4E6156D3D18F}">
      <dgm:prSet/>
      <dgm:spPr/>
      <dgm:t>
        <a:bodyPr/>
        <a:lstStyle/>
        <a:p>
          <a:endParaRPr lang="en-US"/>
        </a:p>
      </dgm:t>
    </dgm:pt>
    <dgm:pt modelId="{D70538DF-BAA5-4452-A00C-9D6BD52B1CEB}" type="sibTrans" cxnId="{7E28194D-1AA2-457A-9341-4E6156D3D18F}">
      <dgm:prSet/>
      <dgm:spPr/>
      <dgm:t>
        <a:bodyPr/>
        <a:lstStyle/>
        <a:p>
          <a:endParaRPr lang="en-US"/>
        </a:p>
      </dgm:t>
    </dgm:pt>
    <dgm:pt modelId="{ABAE11E7-3EAB-4C46-8247-79C4299182FC}" type="pres">
      <dgm:prSet presAssocID="{81093212-8A43-4979-9F69-D00F66BE9B89}" presName="Name0" presStyleCnt="0">
        <dgm:presLayoutVars>
          <dgm:dir/>
          <dgm:animLvl val="lvl"/>
          <dgm:resizeHandles val="exact"/>
        </dgm:presLayoutVars>
      </dgm:prSet>
      <dgm:spPr/>
    </dgm:pt>
    <dgm:pt modelId="{E10CD38F-F0FA-4D24-8D4A-BC146D460900}" type="pres">
      <dgm:prSet presAssocID="{14CC5A13-4E91-4102-94D2-84FAA245E19A}" presName="parTxOnly" presStyleLbl="node1" presStyleIdx="0" presStyleCnt="3">
        <dgm:presLayoutVars>
          <dgm:chMax val="0"/>
          <dgm:chPref val="0"/>
          <dgm:bulletEnabled val="1"/>
        </dgm:presLayoutVars>
      </dgm:prSet>
      <dgm:spPr/>
      <dgm:t>
        <a:bodyPr/>
        <a:lstStyle/>
        <a:p>
          <a:endParaRPr lang="en-US"/>
        </a:p>
      </dgm:t>
    </dgm:pt>
    <dgm:pt modelId="{1FD888A1-6C3E-473E-983B-92896A4962C1}" type="pres">
      <dgm:prSet presAssocID="{8DDF5ACE-866D-4605-85AF-DA1C52191ED7}" presName="parTxOnlySpace" presStyleCnt="0"/>
      <dgm:spPr/>
    </dgm:pt>
    <dgm:pt modelId="{5A76A297-503D-40C6-99A8-5DAF430E4D4B}" type="pres">
      <dgm:prSet presAssocID="{C0867141-2640-4D6E-8A0F-435AF1A4C2AC}" presName="parTxOnly" presStyleLbl="node1" presStyleIdx="1" presStyleCnt="3">
        <dgm:presLayoutVars>
          <dgm:chMax val="0"/>
          <dgm:chPref val="0"/>
          <dgm:bulletEnabled val="1"/>
        </dgm:presLayoutVars>
      </dgm:prSet>
      <dgm:spPr/>
      <dgm:t>
        <a:bodyPr/>
        <a:lstStyle/>
        <a:p>
          <a:endParaRPr lang="en-US"/>
        </a:p>
      </dgm:t>
    </dgm:pt>
    <dgm:pt modelId="{94700361-F0AD-4216-BB9C-402AF62DCC44}" type="pres">
      <dgm:prSet presAssocID="{D4C4908F-C31C-48CF-900D-65CC2A831C4C}" presName="parTxOnlySpace" presStyleCnt="0"/>
      <dgm:spPr/>
    </dgm:pt>
    <dgm:pt modelId="{7424B104-C571-4087-B184-7EC24B0F1661}" type="pres">
      <dgm:prSet presAssocID="{EEAD153B-F8B0-4245-94D5-D081BEC21255}" presName="parTxOnly" presStyleLbl="node1" presStyleIdx="2" presStyleCnt="3">
        <dgm:presLayoutVars>
          <dgm:chMax val="0"/>
          <dgm:chPref val="0"/>
          <dgm:bulletEnabled val="1"/>
        </dgm:presLayoutVars>
      </dgm:prSet>
      <dgm:spPr/>
      <dgm:t>
        <a:bodyPr/>
        <a:lstStyle/>
        <a:p>
          <a:endParaRPr lang="en-US"/>
        </a:p>
      </dgm:t>
    </dgm:pt>
  </dgm:ptLst>
  <dgm:cxnLst>
    <dgm:cxn modelId="{4F20A27C-EC68-4C19-95A5-10FED35CE33C}" srcId="{81093212-8A43-4979-9F69-D00F66BE9B89}" destId="{14CC5A13-4E91-4102-94D2-84FAA245E19A}" srcOrd="0" destOrd="0" parTransId="{528E4E13-E0F6-40D2-A4FD-A0798A6208DC}" sibTransId="{8DDF5ACE-866D-4605-85AF-DA1C52191ED7}"/>
    <dgm:cxn modelId="{5D1890BE-2881-47E3-B2A1-388CC05DB9FC}" type="presOf" srcId="{C0867141-2640-4D6E-8A0F-435AF1A4C2AC}" destId="{5A76A297-503D-40C6-99A8-5DAF430E4D4B}" srcOrd="0" destOrd="0" presId="urn:microsoft.com/office/officeart/2005/8/layout/chevron1"/>
    <dgm:cxn modelId="{9E8D9570-F18A-4A27-8BE2-9EF004215D5B}" type="presOf" srcId="{14CC5A13-4E91-4102-94D2-84FAA245E19A}" destId="{E10CD38F-F0FA-4D24-8D4A-BC146D460900}" srcOrd="0" destOrd="0" presId="urn:microsoft.com/office/officeart/2005/8/layout/chevron1"/>
    <dgm:cxn modelId="{CBA821A1-4BBD-420B-88BE-09D5F1978048}" srcId="{81093212-8A43-4979-9F69-D00F66BE9B89}" destId="{C0867141-2640-4D6E-8A0F-435AF1A4C2AC}" srcOrd="1" destOrd="0" parTransId="{0329CFA3-C8F4-497C-8ADA-FA9E632CA276}" sibTransId="{D4C4908F-C31C-48CF-900D-65CC2A831C4C}"/>
    <dgm:cxn modelId="{7E28194D-1AA2-457A-9341-4E6156D3D18F}" srcId="{81093212-8A43-4979-9F69-D00F66BE9B89}" destId="{EEAD153B-F8B0-4245-94D5-D081BEC21255}" srcOrd="2" destOrd="0" parTransId="{241A0539-7B1B-4F51-8626-8E569AB239CD}" sibTransId="{D70538DF-BAA5-4452-A00C-9D6BD52B1CEB}"/>
    <dgm:cxn modelId="{C91A1201-EF1E-45CC-A60D-6510DC6902A2}" type="presOf" srcId="{EEAD153B-F8B0-4245-94D5-D081BEC21255}" destId="{7424B104-C571-4087-B184-7EC24B0F1661}" srcOrd="0" destOrd="0" presId="urn:microsoft.com/office/officeart/2005/8/layout/chevron1"/>
    <dgm:cxn modelId="{22F11715-73DE-4519-AB6C-28F3CD18E3E0}" type="presOf" srcId="{81093212-8A43-4979-9F69-D00F66BE9B89}" destId="{ABAE11E7-3EAB-4C46-8247-79C4299182FC}" srcOrd="0" destOrd="0" presId="urn:microsoft.com/office/officeart/2005/8/layout/chevron1"/>
    <dgm:cxn modelId="{C4DCCE85-3CE7-43D2-9162-4BABFB86CADA}" type="presParOf" srcId="{ABAE11E7-3EAB-4C46-8247-79C4299182FC}" destId="{E10CD38F-F0FA-4D24-8D4A-BC146D460900}" srcOrd="0" destOrd="0" presId="urn:microsoft.com/office/officeart/2005/8/layout/chevron1"/>
    <dgm:cxn modelId="{80D58971-C7F5-4085-ACB0-941F5D6AAAE4}" type="presParOf" srcId="{ABAE11E7-3EAB-4C46-8247-79C4299182FC}" destId="{1FD888A1-6C3E-473E-983B-92896A4962C1}" srcOrd="1" destOrd="0" presId="urn:microsoft.com/office/officeart/2005/8/layout/chevron1"/>
    <dgm:cxn modelId="{7A2A7010-A4F7-4AAC-8403-13DD06D02C0A}" type="presParOf" srcId="{ABAE11E7-3EAB-4C46-8247-79C4299182FC}" destId="{5A76A297-503D-40C6-99A8-5DAF430E4D4B}" srcOrd="2" destOrd="0" presId="urn:microsoft.com/office/officeart/2005/8/layout/chevron1"/>
    <dgm:cxn modelId="{76353230-13C7-4B4D-8CB5-96C867C9B5E0}" type="presParOf" srcId="{ABAE11E7-3EAB-4C46-8247-79C4299182FC}" destId="{94700361-F0AD-4216-BB9C-402AF62DCC44}" srcOrd="3" destOrd="0" presId="urn:microsoft.com/office/officeart/2005/8/layout/chevron1"/>
    <dgm:cxn modelId="{42FE2E3A-8FFB-42C3-A84F-E9D7114FAD67}" type="presParOf" srcId="{ABAE11E7-3EAB-4C46-8247-79C4299182FC}" destId="{7424B104-C571-4087-B184-7EC24B0F1661}"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1093212-8A43-4979-9F69-D00F66BE9B89}" type="doc">
      <dgm:prSet loTypeId="urn:microsoft.com/office/officeart/2005/8/layout/chevron1" loCatId="process" qsTypeId="urn:microsoft.com/office/officeart/2005/8/quickstyle/simple1" qsCatId="simple" csTypeId="urn:microsoft.com/office/officeart/2005/8/colors/accent1_2" csCatId="accent1" phldr="1"/>
      <dgm:spPr/>
    </dgm:pt>
    <dgm:pt modelId="{14CC5A13-4E91-4102-94D2-84FAA245E19A}">
      <dgm:prSet phldrT="[Text]"/>
      <dgm:spPr>
        <a:solidFill>
          <a:schemeClr val="bg2"/>
        </a:solidFill>
      </dgm:spPr>
      <dgm:t>
        <a:bodyPr/>
        <a:lstStyle/>
        <a:p>
          <a:r>
            <a:rPr lang="en-US" dirty="0" smtClean="0"/>
            <a:t>Need</a:t>
          </a:r>
          <a:endParaRPr lang="en-US" dirty="0"/>
        </a:p>
      </dgm:t>
    </dgm:pt>
    <dgm:pt modelId="{528E4E13-E0F6-40D2-A4FD-A0798A6208DC}" type="parTrans" cxnId="{4F20A27C-EC68-4C19-95A5-10FED35CE33C}">
      <dgm:prSet/>
      <dgm:spPr/>
      <dgm:t>
        <a:bodyPr/>
        <a:lstStyle/>
        <a:p>
          <a:endParaRPr lang="en-US"/>
        </a:p>
      </dgm:t>
    </dgm:pt>
    <dgm:pt modelId="{8DDF5ACE-866D-4605-85AF-DA1C52191ED7}" type="sibTrans" cxnId="{4F20A27C-EC68-4C19-95A5-10FED35CE33C}">
      <dgm:prSet/>
      <dgm:spPr/>
      <dgm:t>
        <a:bodyPr/>
        <a:lstStyle/>
        <a:p>
          <a:endParaRPr lang="en-US"/>
        </a:p>
      </dgm:t>
    </dgm:pt>
    <dgm:pt modelId="{C0867141-2640-4D6E-8A0F-435AF1A4C2AC}">
      <dgm:prSet phldrT="[Text]"/>
      <dgm:spPr>
        <a:solidFill>
          <a:schemeClr val="bg2"/>
        </a:solidFill>
      </dgm:spPr>
      <dgm:t>
        <a:bodyPr/>
        <a:lstStyle/>
        <a:p>
          <a:r>
            <a:rPr lang="en-US" dirty="0" smtClean="0"/>
            <a:t>Solution</a:t>
          </a:r>
          <a:endParaRPr lang="en-US" dirty="0"/>
        </a:p>
      </dgm:t>
    </dgm:pt>
    <dgm:pt modelId="{0329CFA3-C8F4-497C-8ADA-FA9E632CA276}" type="parTrans" cxnId="{CBA821A1-4BBD-420B-88BE-09D5F1978048}">
      <dgm:prSet/>
      <dgm:spPr/>
      <dgm:t>
        <a:bodyPr/>
        <a:lstStyle/>
        <a:p>
          <a:endParaRPr lang="en-US"/>
        </a:p>
      </dgm:t>
    </dgm:pt>
    <dgm:pt modelId="{D4C4908F-C31C-48CF-900D-65CC2A831C4C}" type="sibTrans" cxnId="{CBA821A1-4BBD-420B-88BE-09D5F1978048}">
      <dgm:prSet/>
      <dgm:spPr/>
      <dgm:t>
        <a:bodyPr/>
        <a:lstStyle/>
        <a:p>
          <a:endParaRPr lang="en-US"/>
        </a:p>
      </dgm:t>
    </dgm:pt>
    <dgm:pt modelId="{EEAD153B-F8B0-4245-94D5-D081BEC21255}">
      <dgm:prSet phldrT="[Text]"/>
      <dgm:spPr>
        <a:solidFill>
          <a:schemeClr val="accent1"/>
        </a:solidFill>
      </dgm:spPr>
      <dgm:t>
        <a:bodyPr/>
        <a:lstStyle/>
        <a:p>
          <a:r>
            <a:rPr lang="en-US" dirty="0" smtClean="0"/>
            <a:t>Impact</a:t>
          </a:r>
          <a:endParaRPr lang="en-US" dirty="0"/>
        </a:p>
      </dgm:t>
    </dgm:pt>
    <dgm:pt modelId="{241A0539-7B1B-4F51-8626-8E569AB239CD}" type="parTrans" cxnId="{7E28194D-1AA2-457A-9341-4E6156D3D18F}">
      <dgm:prSet/>
      <dgm:spPr/>
      <dgm:t>
        <a:bodyPr/>
        <a:lstStyle/>
        <a:p>
          <a:endParaRPr lang="en-US"/>
        </a:p>
      </dgm:t>
    </dgm:pt>
    <dgm:pt modelId="{D70538DF-BAA5-4452-A00C-9D6BD52B1CEB}" type="sibTrans" cxnId="{7E28194D-1AA2-457A-9341-4E6156D3D18F}">
      <dgm:prSet/>
      <dgm:spPr/>
      <dgm:t>
        <a:bodyPr/>
        <a:lstStyle/>
        <a:p>
          <a:endParaRPr lang="en-US"/>
        </a:p>
      </dgm:t>
    </dgm:pt>
    <dgm:pt modelId="{ABAE11E7-3EAB-4C46-8247-79C4299182FC}" type="pres">
      <dgm:prSet presAssocID="{81093212-8A43-4979-9F69-D00F66BE9B89}" presName="Name0" presStyleCnt="0">
        <dgm:presLayoutVars>
          <dgm:dir/>
          <dgm:animLvl val="lvl"/>
          <dgm:resizeHandles val="exact"/>
        </dgm:presLayoutVars>
      </dgm:prSet>
      <dgm:spPr/>
    </dgm:pt>
    <dgm:pt modelId="{E10CD38F-F0FA-4D24-8D4A-BC146D460900}" type="pres">
      <dgm:prSet presAssocID="{14CC5A13-4E91-4102-94D2-84FAA245E19A}" presName="parTxOnly" presStyleLbl="node1" presStyleIdx="0" presStyleCnt="3">
        <dgm:presLayoutVars>
          <dgm:chMax val="0"/>
          <dgm:chPref val="0"/>
          <dgm:bulletEnabled val="1"/>
        </dgm:presLayoutVars>
      </dgm:prSet>
      <dgm:spPr/>
      <dgm:t>
        <a:bodyPr/>
        <a:lstStyle/>
        <a:p>
          <a:endParaRPr lang="en-US"/>
        </a:p>
      </dgm:t>
    </dgm:pt>
    <dgm:pt modelId="{1FD888A1-6C3E-473E-983B-92896A4962C1}" type="pres">
      <dgm:prSet presAssocID="{8DDF5ACE-866D-4605-85AF-DA1C52191ED7}" presName="parTxOnlySpace" presStyleCnt="0"/>
      <dgm:spPr/>
    </dgm:pt>
    <dgm:pt modelId="{5A76A297-503D-40C6-99A8-5DAF430E4D4B}" type="pres">
      <dgm:prSet presAssocID="{C0867141-2640-4D6E-8A0F-435AF1A4C2AC}" presName="parTxOnly" presStyleLbl="node1" presStyleIdx="1" presStyleCnt="3">
        <dgm:presLayoutVars>
          <dgm:chMax val="0"/>
          <dgm:chPref val="0"/>
          <dgm:bulletEnabled val="1"/>
        </dgm:presLayoutVars>
      </dgm:prSet>
      <dgm:spPr/>
      <dgm:t>
        <a:bodyPr/>
        <a:lstStyle/>
        <a:p>
          <a:endParaRPr lang="en-US"/>
        </a:p>
      </dgm:t>
    </dgm:pt>
    <dgm:pt modelId="{94700361-F0AD-4216-BB9C-402AF62DCC44}" type="pres">
      <dgm:prSet presAssocID="{D4C4908F-C31C-48CF-900D-65CC2A831C4C}" presName="parTxOnlySpace" presStyleCnt="0"/>
      <dgm:spPr/>
    </dgm:pt>
    <dgm:pt modelId="{7424B104-C571-4087-B184-7EC24B0F1661}" type="pres">
      <dgm:prSet presAssocID="{EEAD153B-F8B0-4245-94D5-D081BEC21255}" presName="parTxOnly" presStyleLbl="node1" presStyleIdx="2" presStyleCnt="3">
        <dgm:presLayoutVars>
          <dgm:chMax val="0"/>
          <dgm:chPref val="0"/>
          <dgm:bulletEnabled val="1"/>
        </dgm:presLayoutVars>
      </dgm:prSet>
      <dgm:spPr/>
      <dgm:t>
        <a:bodyPr/>
        <a:lstStyle/>
        <a:p>
          <a:endParaRPr lang="en-US"/>
        </a:p>
      </dgm:t>
    </dgm:pt>
  </dgm:ptLst>
  <dgm:cxnLst>
    <dgm:cxn modelId="{D278C452-DBBB-4C1C-8A87-F0ACAFB01A7F}" type="presOf" srcId="{C0867141-2640-4D6E-8A0F-435AF1A4C2AC}" destId="{5A76A297-503D-40C6-99A8-5DAF430E4D4B}" srcOrd="0" destOrd="0" presId="urn:microsoft.com/office/officeart/2005/8/layout/chevron1"/>
    <dgm:cxn modelId="{4F20A27C-EC68-4C19-95A5-10FED35CE33C}" srcId="{81093212-8A43-4979-9F69-D00F66BE9B89}" destId="{14CC5A13-4E91-4102-94D2-84FAA245E19A}" srcOrd="0" destOrd="0" parTransId="{528E4E13-E0F6-40D2-A4FD-A0798A6208DC}" sibTransId="{8DDF5ACE-866D-4605-85AF-DA1C52191ED7}"/>
    <dgm:cxn modelId="{896C2A1F-1FBB-499B-BC2E-0778742B1EF9}" type="presOf" srcId="{81093212-8A43-4979-9F69-D00F66BE9B89}" destId="{ABAE11E7-3EAB-4C46-8247-79C4299182FC}" srcOrd="0" destOrd="0" presId="urn:microsoft.com/office/officeart/2005/8/layout/chevron1"/>
    <dgm:cxn modelId="{201A7CF4-D7EE-417A-957B-6BB254905FF1}" type="presOf" srcId="{EEAD153B-F8B0-4245-94D5-D081BEC21255}" destId="{7424B104-C571-4087-B184-7EC24B0F1661}" srcOrd="0" destOrd="0" presId="urn:microsoft.com/office/officeart/2005/8/layout/chevron1"/>
    <dgm:cxn modelId="{315D0890-E158-403D-BE17-358FB52B7D61}" type="presOf" srcId="{14CC5A13-4E91-4102-94D2-84FAA245E19A}" destId="{E10CD38F-F0FA-4D24-8D4A-BC146D460900}" srcOrd="0" destOrd="0" presId="urn:microsoft.com/office/officeart/2005/8/layout/chevron1"/>
    <dgm:cxn modelId="{CBA821A1-4BBD-420B-88BE-09D5F1978048}" srcId="{81093212-8A43-4979-9F69-D00F66BE9B89}" destId="{C0867141-2640-4D6E-8A0F-435AF1A4C2AC}" srcOrd="1" destOrd="0" parTransId="{0329CFA3-C8F4-497C-8ADA-FA9E632CA276}" sibTransId="{D4C4908F-C31C-48CF-900D-65CC2A831C4C}"/>
    <dgm:cxn modelId="{7E28194D-1AA2-457A-9341-4E6156D3D18F}" srcId="{81093212-8A43-4979-9F69-D00F66BE9B89}" destId="{EEAD153B-F8B0-4245-94D5-D081BEC21255}" srcOrd="2" destOrd="0" parTransId="{241A0539-7B1B-4F51-8626-8E569AB239CD}" sibTransId="{D70538DF-BAA5-4452-A00C-9D6BD52B1CEB}"/>
    <dgm:cxn modelId="{B574F0DE-9809-4426-8E47-690FE6560105}" type="presParOf" srcId="{ABAE11E7-3EAB-4C46-8247-79C4299182FC}" destId="{E10CD38F-F0FA-4D24-8D4A-BC146D460900}" srcOrd="0" destOrd="0" presId="urn:microsoft.com/office/officeart/2005/8/layout/chevron1"/>
    <dgm:cxn modelId="{09543B35-2F7D-4DE4-9E5D-76FC1249E3C4}" type="presParOf" srcId="{ABAE11E7-3EAB-4C46-8247-79C4299182FC}" destId="{1FD888A1-6C3E-473E-983B-92896A4962C1}" srcOrd="1" destOrd="0" presId="urn:microsoft.com/office/officeart/2005/8/layout/chevron1"/>
    <dgm:cxn modelId="{3CFDB38A-2FF3-40C8-88D0-33A4F6123862}" type="presParOf" srcId="{ABAE11E7-3EAB-4C46-8247-79C4299182FC}" destId="{5A76A297-503D-40C6-99A8-5DAF430E4D4B}" srcOrd="2" destOrd="0" presId="urn:microsoft.com/office/officeart/2005/8/layout/chevron1"/>
    <dgm:cxn modelId="{8FB43CD3-D2D4-4BFD-A00A-C2BFC684CC9B}" type="presParOf" srcId="{ABAE11E7-3EAB-4C46-8247-79C4299182FC}" destId="{94700361-F0AD-4216-BB9C-402AF62DCC44}" srcOrd="3" destOrd="0" presId="urn:microsoft.com/office/officeart/2005/8/layout/chevron1"/>
    <dgm:cxn modelId="{D6EB14E0-E45E-4C96-98F5-F27F89DE9B81}" type="presParOf" srcId="{ABAE11E7-3EAB-4C46-8247-79C4299182FC}" destId="{7424B104-C571-4087-B184-7EC24B0F1661}"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1093212-8A43-4979-9F69-D00F66BE9B89}" type="doc">
      <dgm:prSet loTypeId="urn:microsoft.com/office/officeart/2005/8/layout/chevron1" loCatId="process" qsTypeId="urn:microsoft.com/office/officeart/2005/8/quickstyle/simple1" qsCatId="simple" csTypeId="urn:microsoft.com/office/officeart/2005/8/colors/accent1_2" csCatId="accent1" phldr="1"/>
      <dgm:spPr/>
    </dgm:pt>
    <dgm:pt modelId="{14CC5A13-4E91-4102-94D2-84FAA245E19A}">
      <dgm:prSet phldrT="[Text]"/>
      <dgm:spPr>
        <a:solidFill>
          <a:schemeClr val="bg2"/>
        </a:solidFill>
      </dgm:spPr>
      <dgm:t>
        <a:bodyPr/>
        <a:lstStyle/>
        <a:p>
          <a:r>
            <a:rPr lang="en-US" dirty="0" smtClean="0"/>
            <a:t>Intro</a:t>
          </a:r>
          <a:endParaRPr lang="en-US" dirty="0"/>
        </a:p>
      </dgm:t>
    </dgm:pt>
    <dgm:pt modelId="{528E4E13-E0F6-40D2-A4FD-A0798A6208DC}" type="parTrans" cxnId="{4F20A27C-EC68-4C19-95A5-10FED35CE33C}">
      <dgm:prSet/>
      <dgm:spPr/>
      <dgm:t>
        <a:bodyPr/>
        <a:lstStyle/>
        <a:p>
          <a:endParaRPr lang="en-US"/>
        </a:p>
      </dgm:t>
    </dgm:pt>
    <dgm:pt modelId="{8DDF5ACE-866D-4605-85AF-DA1C52191ED7}" type="sibTrans" cxnId="{4F20A27C-EC68-4C19-95A5-10FED35CE33C}">
      <dgm:prSet/>
      <dgm:spPr/>
      <dgm:t>
        <a:bodyPr/>
        <a:lstStyle/>
        <a:p>
          <a:endParaRPr lang="en-US"/>
        </a:p>
      </dgm:t>
    </dgm:pt>
    <dgm:pt modelId="{C0867141-2640-4D6E-8A0F-435AF1A4C2AC}">
      <dgm:prSet phldrT="[Text]"/>
      <dgm:spPr>
        <a:solidFill>
          <a:schemeClr val="bg2"/>
        </a:solidFill>
      </dgm:spPr>
      <dgm:t>
        <a:bodyPr/>
        <a:lstStyle/>
        <a:p>
          <a:r>
            <a:rPr lang="en-US" dirty="0" smtClean="0"/>
            <a:t>SLC</a:t>
          </a:r>
          <a:endParaRPr lang="en-US" dirty="0"/>
        </a:p>
      </dgm:t>
    </dgm:pt>
    <dgm:pt modelId="{0329CFA3-C8F4-497C-8ADA-FA9E632CA276}" type="parTrans" cxnId="{CBA821A1-4BBD-420B-88BE-09D5F1978048}">
      <dgm:prSet/>
      <dgm:spPr/>
      <dgm:t>
        <a:bodyPr/>
        <a:lstStyle/>
        <a:p>
          <a:endParaRPr lang="en-US"/>
        </a:p>
      </dgm:t>
    </dgm:pt>
    <dgm:pt modelId="{D4C4908F-C31C-48CF-900D-65CC2A831C4C}" type="sibTrans" cxnId="{CBA821A1-4BBD-420B-88BE-09D5F1978048}">
      <dgm:prSet/>
      <dgm:spPr/>
      <dgm:t>
        <a:bodyPr/>
        <a:lstStyle/>
        <a:p>
          <a:endParaRPr lang="en-US"/>
        </a:p>
      </dgm:t>
    </dgm:pt>
    <dgm:pt modelId="{EEAD153B-F8B0-4245-94D5-D081BEC21255}">
      <dgm:prSet phldrT="[Text]"/>
      <dgm:spPr>
        <a:solidFill>
          <a:schemeClr val="accent1"/>
        </a:solidFill>
      </dgm:spPr>
      <dgm:t>
        <a:bodyPr/>
        <a:lstStyle/>
        <a:p>
          <a:r>
            <a:rPr lang="en-US" dirty="0" smtClean="0"/>
            <a:t>Projects</a:t>
          </a:r>
          <a:endParaRPr lang="en-US" dirty="0"/>
        </a:p>
      </dgm:t>
    </dgm:pt>
    <dgm:pt modelId="{241A0539-7B1B-4F51-8626-8E569AB239CD}" type="parTrans" cxnId="{7E28194D-1AA2-457A-9341-4E6156D3D18F}">
      <dgm:prSet/>
      <dgm:spPr/>
      <dgm:t>
        <a:bodyPr/>
        <a:lstStyle/>
        <a:p>
          <a:endParaRPr lang="en-US"/>
        </a:p>
      </dgm:t>
    </dgm:pt>
    <dgm:pt modelId="{D70538DF-BAA5-4452-A00C-9D6BD52B1CEB}" type="sibTrans" cxnId="{7E28194D-1AA2-457A-9341-4E6156D3D18F}">
      <dgm:prSet/>
      <dgm:spPr/>
      <dgm:t>
        <a:bodyPr/>
        <a:lstStyle/>
        <a:p>
          <a:endParaRPr lang="en-US"/>
        </a:p>
      </dgm:t>
    </dgm:pt>
    <dgm:pt modelId="{ABAE11E7-3EAB-4C46-8247-79C4299182FC}" type="pres">
      <dgm:prSet presAssocID="{81093212-8A43-4979-9F69-D00F66BE9B89}" presName="Name0" presStyleCnt="0">
        <dgm:presLayoutVars>
          <dgm:dir/>
          <dgm:animLvl val="lvl"/>
          <dgm:resizeHandles val="exact"/>
        </dgm:presLayoutVars>
      </dgm:prSet>
      <dgm:spPr/>
    </dgm:pt>
    <dgm:pt modelId="{E10CD38F-F0FA-4D24-8D4A-BC146D460900}" type="pres">
      <dgm:prSet presAssocID="{14CC5A13-4E91-4102-94D2-84FAA245E19A}" presName="parTxOnly" presStyleLbl="node1" presStyleIdx="0" presStyleCnt="3">
        <dgm:presLayoutVars>
          <dgm:chMax val="0"/>
          <dgm:chPref val="0"/>
          <dgm:bulletEnabled val="1"/>
        </dgm:presLayoutVars>
      </dgm:prSet>
      <dgm:spPr/>
      <dgm:t>
        <a:bodyPr/>
        <a:lstStyle/>
        <a:p>
          <a:endParaRPr lang="en-US"/>
        </a:p>
      </dgm:t>
    </dgm:pt>
    <dgm:pt modelId="{1FD888A1-6C3E-473E-983B-92896A4962C1}" type="pres">
      <dgm:prSet presAssocID="{8DDF5ACE-866D-4605-85AF-DA1C52191ED7}" presName="parTxOnlySpace" presStyleCnt="0"/>
      <dgm:spPr/>
    </dgm:pt>
    <dgm:pt modelId="{5A76A297-503D-40C6-99A8-5DAF430E4D4B}" type="pres">
      <dgm:prSet presAssocID="{C0867141-2640-4D6E-8A0F-435AF1A4C2AC}" presName="parTxOnly" presStyleLbl="node1" presStyleIdx="1" presStyleCnt="3">
        <dgm:presLayoutVars>
          <dgm:chMax val="0"/>
          <dgm:chPref val="0"/>
          <dgm:bulletEnabled val="1"/>
        </dgm:presLayoutVars>
      </dgm:prSet>
      <dgm:spPr/>
      <dgm:t>
        <a:bodyPr/>
        <a:lstStyle/>
        <a:p>
          <a:endParaRPr lang="en-US"/>
        </a:p>
      </dgm:t>
    </dgm:pt>
    <dgm:pt modelId="{94700361-F0AD-4216-BB9C-402AF62DCC44}" type="pres">
      <dgm:prSet presAssocID="{D4C4908F-C31C-48CF-900D-65CC2A831C4C}" presName="parTxOnlySpace" presStyleCnt="0"/>
      <dgm:spPr/>
    </dgm:pt>
    <dgm:pt modelId="{7424B104-C571-4087-B184-7EC24B0F1661}" type="pres">
      <dgm:prSet presAssocID="{EEAD153B-F8B0-4245-94D5-D081BEC21255}" presName="parTxOnly" presStyleLbl="node1" presStyleIdx="2" presStyleCnt="3">
        <dgm:presLayoutVars>
          <dgm:chMax val="0"/>
          <dgm:chPref val="0"/>
          <dgm:bulletEnabled val="1"/>
        </dgm:presLayoutVars>
      </dgm:prSet>
      <dgm:spPr/>
      <dgm:t>
        <a:bodyPr/>
        <a:lstStyle/>
        <a:p>
          <a:endParaRPr lang="en-US"/>
        </a:p>
      </dgm:t>
    </dgm:pt>
  </dgm:ptLst>
  <dgm:cxnLst>
    <dgm:cxn modelId="{F2ABE544-B3B1-41CC-8FDE-A8C973955251}" type="presOf" srcId="{14CC5A13-4E91-4102-94D2-84FAA245E19A}" destId="{E10CD38F-F0FA-4D24-8D4A-BC146D460900}" srcOrd="0" destOrd="0" presId="urn:microsoft.com/office/officeart/2005/8/layout/chevron1"/>
    <dgm:cxn modelId="{7F2115CB-1CDD-4F13-87BC-8EF25EABD26E}" type="presOf" srcId="{81093212-8A43-4979-9F69-D00F66BE9B89}" destId="{ABAE11E7-3EAB-4C46-8247-79C4299182FC}" srcOrd="0" destOrd="0" presId="urn:microsoft.com/office/officeart/2005/8/layout/chevron1"/>
    <dgm:cxn modelId="{4F20A27C-EC68-4C19-95A5-10FED35CE33C}" srcId="{81093212-8A43-4979-9F69-D00F66BE9B89}" destId="{14CC5A13-4E91-4102-94D2-84FAA245E19A}" srcOrd="0" destOrd="0" parTransId="{528E4E13-E0F6-40D2-A4FD-A0798A6208DC}" sibTransId="{8DDF5ACE-866D-4605-85AF-DA1C52191ED7}"/>
    <dgm:cxn modelId="{CBA821A1-4BBD-420B-88BE-09D5F1978048}" srcId="{81093212-8A43-4979-9F69-D00F66BE9B89}" destId="{C0867141-2640-4D6E-8A0F-435AF1A4C2AC}" srcOrd="1" destOrd="0" parTransId="{0329CFA3-C8F4-497C-8ADA-FA9E632CA276}" sibTransId="{D4C4908F-C31C-48CF-900D-65CC2A831C4C}"/>
    <dgm:cxn modelId="{7E28194D-1AA2-457A-9341-4E6156D3D18F}" srcId="{81093212-8A43-4979-9F69-D00F66BE9B89}" destId="{EEAD153B-F8B0-4245-94D5-D081BEC21255}" srcOrd="2" destOrd="0" parTransId="{241A0539-7B1B-4F51-8626-8E569AB239CD}" sibTransId="{D70538DF-BAA5-4452-A00C-9D6BD52B1CEB}"/>
    <dgm:cxn modelId="{AC2A0DD0-72DA-4D94-8E93-9F9CCE336BFC}" type="presOf" srcId="{EEAD153B-F8B0-4245-94D5-D081BEC21255}" destId="{7424B104-C571-4087-B184-7EC24B0F1661}" srcOrd="0" destOrd="0" presId="urn:microsoft.com/office/officeart/2005/8/layout/chevron1"/>
    <dgm:cxn modelId="{F98D1B07-0F95-4982-A9F0-7CCDBA1426F8}" type="presOf" srcId="{C0867141-2640-4D6E-8A0F-435AF1A4C2AC}" destId="{5A76A297-503D-40C6-99A8-5DAF430E4D4B}" srcOrd="0" destOrd="0" presId="urn:microsoft.com/office/officeart/2005/8/layout/chevron1"/>
    <dgm:cxn modelId="{1C26A61B-C515-432A-973E-A5188D301A47}" type="presParOf" srcId="{ABAE11E7-3EAB-4C46-8247-79C4299182FC}" destId="{E10CD38F-F0FA-4D24-8D4A-BC146D460900}" srcOrd="0" destOrd="0" presId="urn:microsoft.com/office/officeart/2005/8/layout/chevron1"/>
    <dgm:cxn modelId="{71B20145-A0CA-4761-97FE-2570BE26E4FF}" type="presParOf" srcId="{ABAE11E7-3EAB-4C46-8247-79C4299182FC}" destId="{1FD888A1-6C3E-473E-983B-92896A4962C1}" srcOrd="1" destOrd="0" presId="urn:microsoft.com/office/officeart/2005/8/layout/chevron1"/>
    <dgm:cxn modelId="{CD24CF24-FC62-4BAB-A022-26CC30FE300C}" type="presParOf" srcId="{ABAE11E7-3EAB-4C46-8247-79C4299182FC}" destId="{5A76A297-503D-40C6-99A8-5DAF430E4D4B}" srcOrd="2" destOrd="0" presId="urn:microsoft.com/office/officeart/2005/8/layout/chevron1"/>
    <dgm:cxn modelId="{FBEF1384-2CF5-40C5-8FE7-96DD04A991C1}" type="presParOf" srcId="{ABAE11E7-3EAB-4C46-8247-79C4299182FC}" destId="{94700361-F0AD-4216-BB9C-402AF62DCC44}" srcOrd="3" destOrd="0" presId="urn:microsoft.com/office/officeart/2005/8/layout/chevron1"/>
    <dgm:cxn modelId="{7DFBB87B-0D34-4F5D-9B94-50AEE82DEF94}" type="presParOf" srcId="{ABAE11E7-3EAB-4C46-8247-79C4299182FC}" destId="{7424B104-C571-4087-B184-7EC24B0F1661}"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1093212-8A43-4979-9F69-D00F66BE9B89}" type="doc">
      <dgm:prSet loTypeId="urn:microsoft.com/office/officeart/2005/8/layout/chevron1" loCatId="process" qsTypeId="urn:microsoft.com/office/officeart/2005/8/quickstyle/simple1" qsCatId="simple" csTypeId="urn:microsoft.com/office/officeart/2005/8/colors/accent1_2" csCatId="accent1" phldr="1"/>
      <dgm:spPr/>
    </dgm:pt>
    <dgm:pt modelId="{14CC5A13-4E91-4102-94D2-84FAA245E19A}">
      <dgm:prSet phldrT="[Text]"/>
      <dgm:spPr>
        <a:solidFill>
          <a:schemeClr val="accent1"/>
        </a:solidFill>
      </dgm:spPr>
      <dgm:t>
        <a:bodyPr/>
        <a:lstStyle/>
        <a:p>
          <a:r>
            <a:rPr lang="en-US" dirty="0" smtClean="0"/>
            <a:t>Need</a:t>
          </a:r>
          <a:endParaRPr lang="en-US" dirty="0"/>
        </a:p>
      </dgm:t>
    </dgm:pt>
    <dgm:pt modelId="{528E4E13-E0F6-40D2-A4FD-A0798A6208DC}" type="parTrans" cxnId="{4F20A27C-EC68-4C19-95A5-10FED35CE33C}">
      <dgm:prSet/>
      <dgm:spPr/>
      <dgm:t>
        <a:bodyPr/>
        <a:lstStyle/>
        <a:p>
          <a:endParaRPr lang="en-US"/>
        </a:p>
      </dgm:t>
    </dgm:pt>
    <dgm:pt modelId="{8DDF5ACE-866D-4605-85AF-DA1C52191ED7}" type="sibTrans" cxnId="{4F20A27C-EC68-4C19-95A5-10FED35CE33C}">
      <dgm:prSet/>
      <dgm:spPr/>
      <dgm:t>
        <a:bodyPr/>
        <a:lstStyle/>
        <a:p>
          <a:endParaRPr lang="en-US"/>
        </a:p>
      </dgm:t>
    </dgm:pt>
    <dgm:pt modelId="{C0867141-2640-4D6E-8A0F-435AF1A4C2AC}">
      <dgm:prSet phldrT="[Text]"/>
      <dgm:spPr>
        <a:solidFill>
          <a:schemeClr val="bg2"/>
        </a:solidFill>
      </dgm:spPr>
      <dgm:t>
        <a:bodyPr/>
        <a:lstStyle/>
        <a:p>
          <a:r>
            <a:rPr lang="en-US" dirty="0" smtClean="0"/>
            <a:t>Solution</a:t>
          </a:r>
          <a:endParaRPr lang="en-US" dirty="0"/>
        </a:p>
      </dgm:t>
    </dgm:pt>
    <dgm:pt modelId="{0329CFA3-C8F4-497C-8ADA-FA9E632CA276}" type="parTrans" cxnId="{CBA821A1-4BBD-420B-88BE-09D5F1978048}">
      <dgm:prSet/>
      <dgm:spPr/>
      <dgm:t>
        <a:bodyPr/>
        <a:lstStyle/>
        <a:p>
          <a:endParaRPr lang="en-US"/>
        </a:p>
      </dgm:t>
    </dgm:pt>
    <dgm:pt modelId="{D4C4908F-C31C-48CF-900D-65CC2A831C4C}" type="sibTrans" cxnId="{CBA821A1-4BBD-420B-88BE-09D5F1978048}">
      <dgm:prSet/>
      <dgm:spPr/>
      <dgm:t>
        <a:bodyPr/>
        <a:lstStyle/>
        <a:p>
          <a:endParaRPr lang="en-US"/>
        </a:p>
      </dgm:t>
    </dgm:pt>
    <dgm:pt modelId="{EEAD153B-F8B0-4245-94D5-D081BEC21255}">
      <dgm:prSet phldrT="[Text]"/>
      <dgm:spPr>
        <a:solidFill>
          <a:schemeClr val="bg2"/>
        </a:solidFill>
      </dgm:spPr>
      <dgm:t>
        <a:bodyPr/>
        <a:lstStyle/>
        <a:p>
          <a:r>
            <a:rPr lang="en-US" dirty="0" smtClean="0"/>
            <a:t>Impact</a:t>
          </a:r>
          <a:endParaRPr lang="en-US" dirty="0"/>
        </a:p>
      </dgm:t>
    </dgm:pt>
    <dgm:pt modelId="{241A0539-7B1B-4F51-8626-8E569AB239CD}" type="parTrans" cxnId="{7E28194D-1AA2-457A-9341-4E6156D3D18F}">
      <dgm:prSet/>
      <dgm:spPr/>
      <dgm:t>
        <a:bodyPr/>
        <a:lstStyle/>
        <a:p>
          <a:endParaRPr lang="en-US"/>
        </a:p>
      </dgm:t>
    </dgm:pt>
    <dgm:pt modelId="{D70538DF-BAA5-4452-A00C-9D6BD52B1CEB}" type="sibTrans" cxnId="{7E28194D-1AA2-457A-9341-4E6156D3D18F}">
      <dgm:prSet/>
      <dgm:spPr/>
      <dgm:t>
        <a:bodyPr/>
        <a:lstStyle/>
        <a:p>
          <a:endParaRPr lang="en-US"/>
        </a:p>
      </dgm:t>
    </dgm:pt>
    <dgm:pt modelId="{ABAE11E7-3EAB-4C46-8247-79C4299182FC}" type="pres">
      <dgm:prSet presAssocID="{81093212-8A43-4979-9F69-D00F66BE9B89}" presName="Name0" presStyleCnt="0">
        <dgm:presLayoutVars>
          <dgm:dir/>
          <dgm:animLvl val="lvl"/>
          <dgm:resizeHandles val="exact"/>
        </dgm:presLayoutVars>
      </dgm:prSet>
      <dgm:spPr/>
    </dgm:pt>
    <dgm:pt modelId="{E10CD38F-F0FA-4D24-8D4A-BC146D460900}" type="pres">
      <dgm:prSet presAssocID="{14CC5A13-4E91-4102-94D2-84FAA245E19A}" presName="parTxOnly" presStyleLbl="node1" presStyleIdx="0" presStyleCnt="3">
        <dgm:presLayoutVars>
          <dgm:chMax val="0"/>
          <dgm:chPref val="0"/>
          <dgm:bulletEnabled val="1"/>
        </dgm:presLayoutVars>
      </dgm:prSet>
      <dgm:spPr/>
      <dgm:t>
        <a:bodyPr/>
        <a:lstStyle/>
        <a:p>
          <a:endParaRPr lang="en-US"/>
        </a:p>
      </dgm:t>
    </dgm:pt>
    <dgm:pt modelId="{1FD888A1-6C3E-473E-983B-92896A4962C1}" type="pres">
      <dgm:prSet presAssocID="{8DDF5ACE-866D-4605-85AF-DA1C52191ED7}" presName="parTxOnlySpace" presStyleCnt="0"/>
      <dgm:spPr/>
    </dgm:pt>
    <dgm:pt modelId="{5A76A297-503D-40C6-99A8-5DAF430E4D4B}" type="pres">
      <dgm:prSet presAssocID="{C0867141-2640-4D6E-8A0F-435AF1A4C2AC}" presName="parTxOnly" presStyleLbl="node1" presStyleIdx="1" presStyleCnt="3">
        <dgm:presLayoutVars>
          <dgm:chMax val="0"/>
          <dgm:chPref val="0"/>
          <dgm:bulletEnabled val="1"/>
        </dgm:presLayoutVars>
      </dgm:prSet>
      <dgm:spPr/>
      <dgm:t>
        <a:bodyPr/>
        <a:lstStyle/>
        <a:p>
          <a:endParaRPr lang="en-US"/>
        </a:p>
      </dgm:t>
    </dgm:pt>
    <dgm:pt modelId="{94700361-F0AD-4216-BB9C-402AF62DCC44}" type="pres">
      <dgm:prSet presAssocID="{D4C4908F-C31C-48CF-900D-65CC2A831C4C}" presName="parTxOnlySpace" presStyleCnt="0"/>
      <dgm:spPr/>
    </dgm:pt>
    <dgm:pt modelId="{7424B104-C571-4087-B184-7EC24B0F1661}" type="pres">
      <dgm:prSet presAssocID="{EEAD153B-F8B0-4245-94D5-D081BEC21255}" presName="parTxOnly" presStyleLbl="node1" presStyleIdx="2" presStyleCnt="3">
        <dgm:presLayoutVars>
          <dgm:chMax val="0"/>
          <dgm:chPref val="0"/>
          <dgm:bulletEnabled val="1"/>
        </dgm:presLayoutVars>
      </dgm:prSet>
      <dgm:spPr/>
      <dgm:t>
        <a:bodyPr/>
        <a:lstStyle/>
        <a:p>
          <a:endParaRPr lang="en-US"/>
        </a:p>
      </dgm:t>
    </dgm:pt>
  </dgm:ptLst>
  <dgm:cxnLst>
    <dgm:cxn modelId="{6ADF0A82-D45C-4D0E-80A4-8EC6EDF05168}" type="presOf" srcId="{14CC5A13-4E91-4102-94D2-84FAA245E19A}" destId="{E10CD38F-F0FA-4D24-8D4A-BC146D460900}" srcOrd="0" destOrd="0" presId="urn:microsoft.com/office/officeart/2005/8/layout/chevron1"/>
    <dgm:cxn modelId="{4B91FF80-F058-4168-8EF4-2F3DACCB62F9}" type="presOf" srcId="{EEAD153B-F8B0-4245-94D5-D081BEC21255}" destId="{7424B104-C571-4087-B184-7EC24B0F1661}" srcOrd="0" destOrd="0" presId="urn:microsoft.com/office/officeart/2005/8/layout/chevron1"/>
    <dgm:cxn modelId="{4F20A27C-EC68-4C19-95A5-10FED35CE33C}" srcId="{81093212-8A43-4979-9F69-D00F66BE9B89}" destId="{14CC5A13-4E91-4102-94D2-84FAA245E19A}" srcOrd="0" destOrd="0" parTransId="{528E4E13-E0F6-40D2-A4FD-A0798A6208DC}" sibTransId="{8DDF5ACE-866D-4605-85AF-DA1C52191ED7}"/>
    <dgm:cxn modelId="{CBA821A1-4BBD-420B-88BE-09D5F1978048}" srcId="{81093212-8A43-4979-9F69-D00F66BE9B89}" destId="{C0867141-2640-4D6E-8A0F-435AF1A4C2AC}" srcOrd="1" destOrd="0" parTransId="{0329CFA3-C8F4-497C-8ADA-FA9E632CA276}" sibTransId="{D4C4908F-C31C-48CF-900D-65CC2A831C4C}"/>
    <dgm:cxn modelId="{7E28194D-1AA2-457A-9341-4E6156D3D18F}" srcId="{81093212-8A43-4979-9F69-D00F66BE9B89}" destId="{EEAD153B-F8B0-4245-94D5-D081BEC21255}" srcOrd="2" destOrd="0" parTransId="{241A0539-7B1B-4F51-8626-8E569AB239CD}" sibTransId="{D70538DF-BAA5-4452-A00C-9D6BD52B1CEB}"/>
    <dgm:cxn modelId="{10FFC246-4B7A-4177-886A-7CB0A3BFAA25}" type="presOf" srcId="{C0867141-2640-4D6E-8A0F-435AF1A4C2AC}" destId="{5A76A297-503D-40C6-99A8-5DAF430E4D4B}" srcOrd="0" destOrd="0" presId="urn:microsoft.com/office/officeart/2005/8/layout/chevron1"/>
    <dgm:cxn modelId="{1701E9D7-E43A-4F38-8B8D-C47052D5AC06}" type="presOf" srcId="{81093212-8A43-4979-9F69-D00F66BE9B89}" destId="{ABAE11E7-3EAB-4C46-8247-79C4299182FC}" srcOrd="0" destOrd="0" presId="urn:microsoft.com/office/officeart/2005/8/layout/chevron1"/>
    <dgm:cxn modelId="{5E7EA19F-80C9-4CF0-AD41-81B875E464DB}" type="presParOf" srcId="{ABAE11E7-3EAB-4C46-8247-79C4299182FC}" destId="{E10CD38F-F0FA-4D24-8D4A-BC146D460900}" srcOrd="0" destOrd="0" presId="urn:microsoft.com/office/officeart/2005/8/layout/chevron1"/>
    <dgm:cxn modelId="{CF3E27FA-9EB1-441B-B299-F2CD5E2FA114}" type="presParOf" srcId="{ABAE11E7-3EAB-4C46-8247-79C4299182FC}" destId="{1FD888A1-6C3E-473E-983B-92896A4962C1}" srcOrd="1" destOrd="0" presId="urn:microsoft.com/office/officeart/2005/8/layout/chevron1"/>
    <dgm:cxn modelId="{BA1EA29B-EAC3-4017-B91B-3A01B96E4C23}" type="presParOf" srcId="{ABAE11E7-3EAB-4C46-8247-79C4299182FC}" destId="{5A76A297-503D-40C6-99A8-5DAF430E4D4B}" srcOrd="2" destOrd="0" presId="urn:microsoft.com/office/officeart/2005/8/layout/chevron1"/>
    <dgm:cxn modelId="{BA8DB4EB-BE0E-415E-ACFF-CEF001AA660B}" type="presParOf" srcId="{ABAE11E7-3EAB-4C46-8247-79C4299182FC}" destId="{94700361-F0AD-4216-BB9C-402AF62DCC44}" srcOrd="3" destOrd="0" presId="urn:microsoft.com/office/officeart/2005/8/layout/chevron1"/>
    <dgm:cxn modelId="{B0C18CF6-75C2-4042-881B-9FA997DDFB91}" type="presParOf" srcId="{ABAE11E7-3EAB-4C46-8247-79C4299182FC}" destId="{7424B104-C571-4087-B184-7EC24B0F1661}"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1093212-8A43-4979-9F69-D00F66BE9B89}" type="doc">
      <dgm:prSet loTypeId="urn:microsoft.com/office/officeart/2005/8/layout/chevron1" loCatId="process" qsTypeId="urn:microsoft.com/office/officeart/2005/8/quickstyle/simple1" qsCatId="simple" csTypeId="urn:microsoft.com/office/officeart/2005/8/colors/accent1_2" csCatId="accent1" phldr="1"/>
      <dgm:spPr/>
    </dgm:pt>
    <dgm:pt modelId="{14CC5A13-4E91-4102-94D2-84FAA245E19A}">
      <dgm:prSet phldrT="[Text]"/>
      <dgm:spPr>
        <a:solidFill>
          <a:schemeClr val="bg2"/>
        </a:solidFill>
      </dgm:spPr>
      <dgm:t>
        <a:bodyPr/>
        <a:lstStyle/>
        <a:p>
          <a:r>
            <a:rPr lang="en-US" dirty="0" smtClean="0"/>
            <a:t>Intro</a:t>
          </a:r>
          <a:endParaRPr lang="en-US" dirty="0"/>
        </a:p>
      </dgm:t>
    </dgm:pt>
    <dgm:pt modelId="{528E4E13-E0F6-40D2-A4FD-A0798A6208DC}" type="parTrans" cxnId="{4F20A27C-EC68-4C19-95A5-10FED35CE33C}">
      <dgm:prSet/>
      <dgm:spPr/>
      <dgm:t>
        <a:bodyPr/>
        <a:lstStyle/>
        <a:p>
          <a:endParaRPr lang="en-US"/>
        </a:p>
      </dgm:t>
    </dgm:pt>
    <dgm:pt modelId="{8DDF5ACE-866D-4605-85AF-DA1C52191ED7}" type="sibTrans" cxnId="{4F20A27C-EC68-4C19-95A5-10FED35CE33C}">
      <dgm:prSet/>
      <dgm:spPr/>
      <dgm:t>
        <a:bodyPr/>
        <a:lstStyle/>
        <a:p>
          <a:endParaRPr lang="en-US"/>
        </a:p>
      </dgm:t>
    </dgm:pt>
    <dgm:pt modelId="{C0867141-2640-4D6E-8A0F-435AF1A4C2AC}">
      <dgm:prSet phldrT="[Text]"/>
      <dgm:spPr>
        <a:solidFill>
          <a:schemeClr val="bg2"/>
        </a:solidFill>
      </dgm:spPr>
      <dgm:t>
        <a:bodyPr/>
        <a:lstStyle/>
        <a:p>
          <a:r>
            <a:rPr lang="en-US" dirty="0" smtClean="0"/>
            <a:t>SLC</a:t>
          </a:r>
          <a:endParaRPr lang="en-US" dirty="0"/>
        </a:p>
      </dgm:t>
    </dgm:pt>
    <dgm:pt modelId="{0329CFA3-C8F4-497C-8ADA-FA9E632CA276}" type="parTrans" cxnId="{CBA821A1-4BBD-420B-88BE-09D5F1978048}">
      <dgm:prSet/>
      <dgm:spPr/>
      <dgm:t>
        <a:bodyPr/>
        <a:lstStyle/>
        <a:p>
          <a:endParaRPr lang="en-US"/>
        </a:p>
      </dgm:t>
    </dgm:pt>
    <dgm:pt modelId="{D4C4908F-C31C-48CF-900D-65CC2A831C4C}" type="sibTrans" cxnId="{CBA821A1-4BBD-420B-88BE-09D5F1978048}">
      <dgm:prSet/>
      <dgm:spPr/>
      <dgm:t>
        <a:bodyPr/>
        <a:lstStyle/>
        <a:p>
          <a:endParaRPr lang="en-US"/>
        </a:p>
      </dgm:t>
    </dgm:pt>
    <dgm:pt modelId="{EEAD153B-F8B0-4245-94D5-D081BEC21255}">
      <dgm:prSet phldrT="[Text]"/>
      <dgm:spPr>
        <a:solidFill>
          <a:schemeClr val="accent1"/>
        </a:solidFill>
      </dgm:spPr>
      <dgm:t>
        <a:bodyPr/>
        <a:lstStyle/>
        <a:p>
          <a:r>
            <a:rPr lang="en-US" dirty="0" smtClean="0"/>
            <a:t>Projects</a:t>
          </a:r>
          <a:endParaRPr lang="en-US" dirty="0"/>
        </a:p>
      </dgm:t>
    </dgm:pt>
    <dgm:pt modelId="{241A0539-7B1B-4F51-8626-8E569AB239CD}" type="parTrans" cxnId="{7E28194D-1AA2-457A-9341-4E6156D3D18F}">
      <dgm:prSet/>
      <dgm:spPr/>
      <dgm:t>
        <a:bodyPr/>
        <a:lstStyle/>
        <a:p>
          <a:endParaRPr lang="en-US"/>
        </a:p>
      </dgm:t>
    </dgm:pt>
    <dgm:pt modelId="{D70538DF-BAA5-4452-A00C-9D6BD52B1CEB}" type="sibTrans" cxnId="{7E28194D-1AA2-457A-9341-4E6156D3D18F}">
      <dgm:prSet/>
      <dgm:spPr/>
      <dgm:t>
        <a:bodyPr/>
        <a:lstStyle/>
        <a:p>
          <a:endParaRPr lang="en-US"/>
        </a:p>
      </dgm:t>
    </dgm:pt>
    <dgm:pt modelId="{ABAE11E7-3EAB-4C46-8247-79C4299182FC}" type="pres">
      <dgm:prSet presAssocID="{81093212-8A43-4979-9F69-D00F66BE9B89}" presName="Name0" presStyleCnt="0">
        <dgm:presLayoutVars>
          <dgm:dir/>
          <dgm:animLvl val="lvl"/>
          <dgm:resizeHandles val="exact"/>
        </dgm:presLayoutVars>
      </dgm:prSet>
      <dgm:spPr/>
    </dgm:pt>
    <dgm:pt modelId="{E10CD38F-F0FA-4D24-8D4A-BC146D460900}" type="pres">
      <dgm:prSet presAssocID="{14CC5A13-4E91-4102-94D2-84FAA245E19A}" presName="parTxOnly" presStyleLbl="node1" presStyleIdx="0" presStyleCnt="3">
        <dgm:presLayoutVars>
          <dgm:chMax val="0"/>
          <dgm:chPref val="0"/>
          <dgm:bulletEnabled val="1"/>
        </dgm:presLayoutVars>
      </dgm:prSet>
      <dgm:spPr/>
      <dgm:t>
        <a:bodyPr/>
        <a:lstStyle/>
        <a:p>
          <a:endParaRPr lang="en-US"/>
        </a:p>
      </dgm:t>
    </dgm:pt>
    <dgm:pt modelId="{1FD888A1-6C3E-473E-983B-92896A4962C1}" type="pres">
      <dgm:prSet presAssocID="{8DDF5ACE-866D-4605-85AF-DA1C52191ED7}" presName="parTxOnlySpace" presStyleCnt="0"/>
      <dgm:spPr/>
    </dgm:pt>
    <dgm:pt modelId="{5A76A297-503D-40C6-99A8-5DAF430E4D4B}" type="pres">
      <dgm:prSet presAssocID="{C0867141-2640-4D6E-8A0F-435AF1A4C2AC}" presName="parTxOnly" presStyleLbl="node1" presStyleIdx="1" presStyleCnt="3">
        <dgm:presLayoutVars>
          <dgm:chMax val="0"/>
          <dgm:chPref val="0"/>
          <dgm:bulletEnabled val="1"/>
        </dgm:presLayoutVars>
      </dgm:prSet>
      <dgm:spPr/>
      <dgm:t>
        <a:bodyPr/>
        <a:lstStyle/>
        <a:p>
          <a:endParaRPr lang="en-US"/>
        </a:p>
      </dgm:t>
    </dgm:pt>
    <dgm:pt modelId="{94700361-F0AD-4216-BB9C-402AF62DCC44}" type="pres">
      <dgm:prSet presAssocID="{D4C4908F-C31C-48CF-900D-65CC2A831C4C}" presName="parTxOnlySpace" presStyleCnt="0"/>
      <dgm:spPr/>
    </dgm:pt>
    <dgm:pt modelId="{7424B104-C571-4087-B184-7EC24B0F1661}" type="pres">
      <dgm:prSet presAssocID="{EEAD153B-F8B0-4245-94D5-D081BEC21255}" presName="parTxOnly" presStyleLbl="node1" presStyleIdx="2" presStyleCnt="3">
        <dgm:presLayoutVars>
          <dgm:chMax val="0"/>
          <dgm:chPref val="0"/>
          <dgm:bulletEnabled val="1"/>
        </dgm:presLayoutVars>
      </dgm:prSet>
      <dgm:spPr/>
      <dgm:t>
        <a:bodyPr/>
        <a:lstStyle/>
        <a:p>
          <a:endParaRPr lang="en-US"/>
        </a:p>
      </dgm:t>
    </dgm:pt>
  </dgm:ptLst>
  <dgm:cxnLst>
    <dgm:cxn modelId="{4F20A27C-EC68-4C19-95A5-10FED35CE33C}" srcId="{81093212-8A43-4979-9F69-D00F66BE9B89}" destId="{14CC5A13-4E91-4102-94D2-84FAA245E19A}" srcOrd="0" destOrd="0" parTransId="{528E4E13-E0F6-40D2-A4FD-A0798A6208DC}" sibTransId="{8DDF5ACE-866D-4605-85AF-DA1C52191ED7}"/>
    <dgm:cxn modelId="{7782A87D-6E77-4740-898F-AB41A7259D28}" type="presOf" srcId="{C0867141-2640-4D6E-8A0F-435AF1A4C2AC}" destId="{5A76A297-503D-40C6-99A8-5DAF430E4D4B}" srcOrd="0" destOrd="0" presId="urn:microsoft.com/office/officeart/2005/8/layout/chevron1"/>
    <dgm:cxn modelId="{3D7541C4-FEF6-4481-B486-45BC88436C55}" type="presOf" srcId="{81093212-8A43-4979-9F69-D00F66BE9B89}" destId="{ABAE11E7-3EAB-4C46-8247-79C4299182FC}" srcOrd="0" destOrd="0" presId="urn:microsoft.com/office/officeart/2005/8/layout/chevron1"/>
    <dgm:cxn modelId="{7A8CB3BF-2322-4C25-BEDD-1A96AD003C2B}" type="presOf" srcId="{EEAD153B-F8B0-4245-94D5-D081BEC21255}" destId="{7424B104-C571-4087-B184-7EC24B0F1661}" srcOrd="0" destOrd="0" presId="urn:microsoft.com/office/officeart/2005/8/layout/chevron1"/>
    <dgm:cxn modelId="{CBA821A1-4BBD-420B-88BE-09D5F1978048}" srcId="{81093212-8A43-4979-9F69-D00F66BE9B89}" destId="{C0867141-2640-4D6E-8A0F-435AF1A4C2AC}" srcOrd="1" destOrd="0" parTransId="{0329CFA3-C8F4-497C-8ADA-FA9E632CA276}" sibTransId="{D4C4908F-C31C-48CF-900D-65CC2A831C4C}"/>
    <dgm:cxn modelId="{7E28194D-1AA2-457A-9341-4E6156D3D18F}" srcId="{81093212-8A43-4979-9F69-D00F66BE9B89}" destId="{EEAD153B-F8B0-4245-94D5-D081BEC21255}" srcOrd="2" destOrd="0" parTransId="{241A0539-7B1B-4F51-8626-8E569AB239CD}" sibTransId="{D70538DF-BAA5-4452-A00C-9D6BD52B1CEB}"/>
    <dgm:cxn modelId="{B14273C5-806A-4CC5-B99C-5A5A304942D7}" type="presOf" srcId="{14CC5A13-4E91-4102-94D2-84FAA245E19A}" destId="{E10CD38F-F0FA-4D24-8D4A-BC146D460900}" srcOrd="0" destOrd="0" presId="urn:microsoft.com/office/officeart/2005/8/layout/chevron1"/>
    <dgm:cxn modelId="{35BF7649-7683-457B-AC21-2089822B2D43}" type="presParOf" srcId="{ABAE11E7-3EAB-4C46-8247-79C4299182FC}" destId="{E10CD38F-F0FA-4D24-8D4A-BC146D460900}" srcOrd="0" destOrd="0" presId="urn:microsoft.com/office/officeart/2005/8/layout/chevron1"/>
    <dgm:cxn modelId="{EA050FAD-EFFF-41D6-84B9-4D537A8342C7}" type="presParOf" srcId="{ABAE11E7-3EAB-4C46-8247-79C4299182FC}" destId="{1FD888A1-6C3E-473E-983B-92896A4962C1}" srcOrd="1" destOrd="0" presId="urn:microsoft.com/office/officeart/2005/8/layout/chevron1"/>
    <dgm:cxn modelId="{8D391D27-14BB-4F1B-A2BB-9142E9710C44}" type="presParOf" srcId="{ABAE11E7-3EAB-4C46-8247-79C4299182FC}" destId="{5A76A297-503D-40C6-99A8-5DAF430E4D4B}" srcOrd="2" destOrd="0" presId="urn:microsoft.com/office/officeart/2005/8/layout/chevron1"/>
    <dgm:cxn modelId="{294D13EB-079E-4AF7-890C-A19A5224693C}" type="presParOf" srcId="{ABAE11E7-3EAB-4C46-8247-79C4299182FC}" destId="{94700361-F0AD-4216-BB9C-402AF62DCC44}" srcOrd="3" destOrd="0" presId="urn:microsoft.com/office/officeart/2005/8/layout/chevron1"/>
    <dgm:cxn modelId="{B3E66AA9-DCC2-4D8E-8CFF-F5CD7F54ED02}" type="presParOf" srcId="{ABAE11E7-3EAB-4C46-8247-79C4299182FC}" destId="{7424B104-C571-4087-B184-7EC24B0F1661}"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093212-8A43-4979-9F69-D00F66BE9B89}" type="doc">
      <dgm:prSet loTypeId="urn:microsoft.com/office/officeart/2005/8/layout/chevron1" loCatId="process" qsTypeId="urn:microsoft.com/office/officeart/2005/8/quickstyle/simple1" qsCatId="simple" csTypeId="urn:microsoft.com/office/officeart/2005/8/colors/accent1_2" csCatId="accent1" phldr="1"/>
      <dgm:spPr/>
    </dgm:pt>
    <dgm:pt modelId="{14CC5A13-4E91-4102-94D2-84FAA245E19A}">
      <dgm:prSet phldrT="[Text]"/>
      <dgm:spPr/>
      <dgm:t>
        <a:bodyPr/>
        <a:lstStyle/>
        <a:p>
          <a:r>
            <a:rPr lang="en-US" dirty="0" smtClean="0"/>
            <a:t>Intro</a:t>
          </a:r>
          <a:endParaRPr lang="en-US" dirty="0"/>
        </a:p>
      </dgm:t>
    </dgm:pt>
    <dgm:pt modelId="{528E4E13-E0F6-40D2-A4FD-A0798A6208DC}" type="parTrans" cxnId="{4F20A27C-EC68-4C19-95A5-10FED35CE33C}">
      <dgm:prSet/>
      <dgm:spPr/>
      <dgm:t>
        <a:bodyPr/>
        <a:lstStyle/>
        <a:p>
          <a:endParaRPr lang="en-US"/>
        </a:p>
      </dgm:t>
    </dgm:pt>
    <dgm:pt modelId="{8DDF5ACE-866D-4605-85AF-DA1C52191ED7}" type="sibTrans" cxnId="{4F20A27C-EC68-4C19-95A5-10FED35CE33C}">
      <dgm:prSet/>
      <dgm:spPr/>
      <dgm:t>
        <a:bodyPr/>
        <a:lstStyle/>
        <a:p>
          <a:endParaRPr lang="en-US"/>
        </a:p>
      </dgm:t>
    </dgm:pt>
    <dgm:pt modelId="{C0867141-2640-4D6E-8A0F-435AF1A4C2AC}">
      <dgm:prSet phldrT="[Text]"/>
      <dgm:spPr>
        <a:solidFill>
          <a:schemeClr val="bg2"/>
        </a:solidFill>
      </dgm:spPr>
      <dgm:t>
        <a:bodyPr/>
        <a:lstStyle/>
        <a:p>
          <a:r>
            <a:rPr lang="en-US" dirty="0" smtClean="0"/>
            <a:t>SLC</a:t>
          </a:r>
          <a:endParaRPr lang="en-US" dirty="0"/>
        </a:p>
      </dgm:t>
    </dgm:pt>
    <dgm:pt modelId="{0329CFA3-C8F4-497C-8ADA-FA9E632CA276}" type="parTrans" cxnId="{CBA821A1-4BBD-420B-88BE-09D5F1978048}">
      <dgm:prSet/>
      <dgm:spPr/>
      <dgm:t>
        <a:bodyPr/>
        <a:lstStyle/>
        <a:p>
          <a:endParaRPr lang="en-US"/>
        </a:p>
      </dgm:t>
    </dgm:pt>
    <dgm:pt modelId="{D4C4908F-C31C-48CF-900D-65CC2A831C4C}" type="sibTrans" cxnId="{CBA821A1-4BBD-420B-88BE-09D5F1978048}">
      <dgm:prSet/>
      <dgm:spPr/>
      <dgm:t>
        <a:bodyPr/>
        <a:lstStyle/>
        <a:p>
          <a:endParaRPr lang="en-US"/>
        </a:p>
      </dgm:t>
    </dgm:pt>
    <dgm:pt modelId="{EEAD153B-F8B0-4245-94D5-D081BEC21255}">
      <dgm:prSet phldrT="[Text]"/>
      <dgm:spPr>
        <a:solidFill>
          <a:schemeClr val="bg2"/>
        </a:solidFill>
      </dgm:spPr>
      <dgm:t>
        <a:bodyPr/>
        <a:lstStyle/>
        <a:p>
          <a:r>
            <a:rPr lang="en-US" dirty="0" smtClean="0"/>
            <a:t>Projects</a:t>
          </a:r>
          <a:endParaRPr lang="en-US" dirty="0"/>
        </a:p>
      </dgm:t>
    </dgm:pt>
    <dgm:pt modelId="{241A0539-7B1B-4F51-8626-8E569AB239CD}" type="parTrans" cxnId="{7E28194D-1AA2-457A-9341-4E6156D3D18F}">
      <dgm:prSet/>
      <dgm:spPr/>
      <dgm:t>
        <a:bodyPr/>
        <a:lstStyle/>
        <a:p>
          <a:endParaRPr lang="en-US"/>
        </a:p>
      </dgm:t>
    </dgm:pt>
    <dgm:pt modelId="{D70538DF-BAA5-4452-A00C-9D6BD52B1CEB}" type="sibTrans" cxnId="{7E28194D-1AA2-457A-9341-4E6156D3D18F}">
      <dgm:prSet/>
      <dgm:spPr/>
      <dgm:t>
        <a:bodyPr/>
        <a:lstStyle/>
        <a:p>
          <a:endParaRPr lang="en-US"/>
        </a:p>
      </dgm:t>
    </dgm:pt>
    <dgm:pt modelId="{ABAE11E7-3EAB-4C46-8247-79C4299182FC}" type="pres">
      <dgm:prSet presAssocID="{81093212-8A43-4979-9F69-D00F66BE9B89}" presName="Name0" presStyleCnt="0">
        <dgm:presLayoutVars>
          <dgm:dir/>
          <dgm:animLvl val="lvl"/>
          <dgm:resizeHandles val="exact"/>
        </dgm:presLayoutVars>
      </dgm:prSet>
      <dgm:spPr/>
    </dgm:pt>
    <dgm:pt modelId="{E10CD38F-F0FA-4D24-8D4A-BC146D460900}" type="pres">
      <dgm:prSet presAssocID="{14CC5A13-4E91-4102-94D2-84FAA245E19A}" presName="parTxOnly" presStyleLbl="node1" presStyleIdx="0" presStyleCnt="3">
        <dgm:presLayoutVars>
          <dgm:chMax val="0"/>
          <dgm:chPref val="0"/>
          <dgm:bulletEnabled val="1"/>
        </dgm:presLayoutVars>
      </dgm:prSet>
      <dgm:spPr/>
      <dgm:t>
        <a:bodyPr/>
        <a:lstStyle/>
        <a:p>
          <a:endParaRPr lang="en-US"/>
        </a:p>
      </dgm:t>
    </dgm:pt>
    <dgm:pt modelId="{1FD888A1-6C3E-473E-983B-92896A4962C1}" type="pres">
      <dgm:prSet presAssocID="{8DDF5ACE-866D-4605-85AF-DA1C52191ED7}" presName="parTxOnlySpace" presStyleCnt="0"/>
      <dgm:spPr/>
    </dgm:pt>
    <dgm:pt modelId="{5A76A297-503D-40C6-99A8-5DAF430E4D4B}" type="pres">
      <dgm:prSet presAssocID="{C0867141-2640-4D6E-8A0F-435AF1A4C2AC}" presName="parTxOnly" presStyleLbl="node1" presStyleIdx="1" presStyleCnt="3">
        <dgm:presLayoutVars>
          <dgm:chMax val="0"/>
          <dgm:chPref val="0"/>
          <dgm:bulletEnabled val="1"/>
        </dgm:presLayoutVars>
      </dgm:prSet>
      <dgm:spPr/>
      <dgm:t>
        <a:bodyPr/>
        <a:lstStyle/>
        <a:p>
          <a:endParaRPr lang="en-US"/>
        </a:p>
      </dgm:t>
    </dgm:pt>
    <dgm:pt modelId="{94700361-F0AD-4216-BB9C-402AF62DCC44}" type="pres">
      <dgm:prSet presAssocID="{D4C4908F-C31C-48CF-900D-65CC2A831C4C}" presName="parTxOnlySpace" presStyleCnt="0"/>
      <dgm:spPr/>
    </dgm:pt>
    <dgm:pt modelId="{7424B104-C571-4087-B184-7EC24B0F1661}" type="pres">
      <dgm:prSet presAssocID="{EEAD153B-F8B0-4245-94D5-D081BEC21255}" presName="parTxOnly" presStyleLbl="node1" presStyleIdx="2" presStyleCnt="3">
        <dgm:presLayoutVars>
          <dgm:chMax val="0"/>
          <dgm:chPref val="0"/>
          <dgm:bulletEnabled val="1"/>
        </dgm:presLayoutVars>
      </dgm:prSet>
      <dgm:spPr/>
      <dgm:t>
        <a:bodyPr/>
        <a:lstStyle/>
        <a:p>
          <a:endParaRPr lang="en-US"/>
        </a:p>
      </dgm:t>
    </dgm:pt>
  </dgm:ptLst>
  <dgm:cxnLst>
    <dgm:cxn modelId="{4B18558B-439E-4E2C-98F6-400FC0C8B4AA}" type="presOf" srcId="{81093212-8A43-4979-9F69-D00F66BE9B89}" destId="{ABAE11E7-3EAB-4C46-8247-79C4299182FC}" srcOrd="0" destOrd="0" presId="urn:microsoft.com/office/officeart/2005/8/layout/chevron1"/>
    <dgm:cxn modelId="{1D402ABC-CB0B-41A5-984F-A8A1FD8548B7}" type="presOf" srcId="{EEAD153B-F8B0-4245-94D5-D081BEC21255}" destId="{7424B104-C571-4087-B184-7EC24B0F1661}" srcOrd="0" destOrd="0" presId="urn:microsoft.com/office/officeart/2005/8/layout/chevron1"/>
    <dgm:cxn modelId="{A5686B2A-7CCB-4D0F-AA06-F726F729CDF8}" type="presOf" srcId="{14CC5A13-4E91-4102-94D2-84FAA245E19A}" destId="{E10CD38F-F0FA-4D24-8D4A-BC146D460900}" srcOrd="0" destOrd="0" presId="urn:microsoft.com/office/officeart/2005/8/layout/chevron1"/>
    <dgm:cxn modelId="{41772BC2-6734-4E04-9EE4-B6BA4FA9A574}" type="presOf" srcId="{C0867141-2640-4D6E-8A0F-435AF1A4C2AC}" destId="{5A76A297-503D-40C6-99A8-5DAF430E4D4B}" srcOrd="0" destOrd="0" presId="urn:microsoft.com/office/officeart/2005/8/layout/chevron1"/>
    <dgm:cxn modelId="{4F20A27C-EC68-4C19-95A5-10FED35CE33C}" srcId="{81093212-8A43-4979-9F69-D00F66BE9B89}" destId="{14CC5A13-4E91-4102-94D2-84FAA245E19A}" srcOrd="0" destOrd="0" parTransId="{528E4E13-E0F6-40D2-A4FD-A0798A6208DC}" sibTransId="{8DDF5ACE-866D-4605-85AF-DA1C52191ED7}"/>
    <dgm:cxn modelId="{7E28194D-1AA2-457A-9341-4E6156D3D18F}" srcId="{81093212-8A43-4979-9F69-D00F66BE9B89}" destId="{EEAD153B-F8B0-4245-94D5-D081BEC21255}" srcOrd="2" destOrd="0" parTransId="{241A0539-7B1B-4F51-8626-8E569AB239CD}" sibTransId="{D70538DF-BAA5-4452-A00C-9D6BD52B1CEB}"/>
    <dgm:cxn modelId="{CBA821A1-4BBD-420B-88BE-09D5F1978048}" srcId="{81093212-8A43-4979-9F69-D00F66BE9B89}" destId="{C0867141-2640-4D6E-8A0F-435AF1A4C2AC}" srcOrd="1" destOrd="0" parTransId="{0329CFA3-C8F4-497C-8ADA-FA9E632CA276}" sibTransId="{D4C4908F-C31C-48CF-900D-65CC2A831C4C}"/>
    <dgm:cxn modelId="{FE4090D8-3B41-4E39-AB09-3B40B93977EA}" type="presParOf" srcId="{ABAE11E7-3EAB-4C46-8247-79C4299182FC}" destId="{E10CD38F-F0FA-4D24-8D4A-BC146D460900}" srcOrd="0" destOrd="0" presId="urn:microsoft.com/office/officeart/2005/8/layout/chevron1"/>
    <dgm:cxn modelId="{EC8117C3-D1AA-4EAE-AE6E-524664FCEBCF}" type="presParOf" srcId="{ABAE11E7-3EAB-4C46-8247-79C4299182FC}" destId="{1FD888A1-6C3E-473E-983B-92896A4962C1}" srcOrd="1" destOrd="0" presId="urn:microsoft.com/office/officeart/2005/8/layout/chevron1"/>
    <dgm:cxn modelId="{67593435-43D5-47FF-AE86-392EA97BA6D2}" type="presParOf" srcId="{ABAE11E7-3EAB-4C46-8247-79C4299182FC}" destId="{5A76A297-503D-40C6-99A8-5DAF430E4D4B}" srcOrd="2" destOrd="0" presId="urn:microsoft.com/office/officeart/2005/8/layout/chevron1"/>
    <dgm:cxn modelId="{AFD2D534-09DB-413C-B73F-4FCC89E3F1EA}" type="presParOf" srcId="{ABAE11E7-3EAB-4C46-8247-79C4299182FC}" destId="{94700361-F0AD-4216-BB9C-402AF62DCC44}" srcOrd="3" destOrd="0" presId="urn:microsoft.com/office/officeart/2005/8/layout/chevron1"/>
    <dgm:cxn modelId="{7B1E5658-6851-4C18-8BA6-9622CB15131C}" type="presParOf" srcId="{ABAE11E7-3EAB-4C46-8247-79C4299182FC}" destId="{7424B104-C571-4087-B184-7EC24B0F1661}"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1093212-8A43-4979-9F69-D00F66BE9B89}" type="doc">
      <dgm:prSet loTypeId="urn:microsoft.com/office/officeart/2005/8/layout/chevron1" loCatId="process" qsTypeId="urn:microsoft.com/office/officeart/2005/8/quickstyle/simple1" qsCatId="simple" csTypeId="urn:microsoft.com/office/officeart/2005/8/colors/accent1_2" csCatId="accent1" phldr="1"/>
      <dgm:spPr/>
    </dgm:pt>
    <dgm:pt modelId="{14CC5A13-4E91-4102-94D2-84FAA245E19A}">
      <dgm:prSet phldrT="[Text]"/>
      <dgm:spPr>
        <a:solidFill>
          <a:schemeClr val="bg2"/>
        </a:solidFill>
      </dgm:spPr>
      <dgm:t>
        <a:bodyPr/>
        <a:lstStyle/>
        <a:p>
          <a:r>
            <a:rPr lang="en-US" dirty="0" smtClean="0"/>
            <a:t>Need</a:t>
          </a:r>
          <a:endParaRPr lang="en-US" dirty="0"/>
        </a:p>
      </dgm:t>
    </dgm:pt>
    <dgm:pt modelId="{528E4E13-E0F6-40D2-A4FD-A0798A6208DC}" type="parTrans" cxnId="{4F20A27C-EC68-4C19-95A5-10FED35CE33C}">
      <dgm:prSet/>
      <dgm:spPr/>
      <dgm:t>
        <a:bodyPr/>
        <a:lstStyle/>
        <a:p>
          <a:endParaRPr lang="en-US"/>
        </a:p>
      </dgm:t>
    </dgm:pt>
    <dgm:pt modelId="{8DDF5ACE-866D-4605-85AF-DA1C52191ED7}" type="sibTrans" cxnId="{4F20A27C-EC68-4C19-95A5-10FED35CE33C}">
      <dgm:prSet/>
      <dgm:spPr/>
      <dgm:t>
        <a:bodyPr/>
        <a:lstStyle/>
        <a:p>
          <a:endParaRPr lang="en-US"/>
        </a:p>
      </dgm:t>
    </dgm:pt>
    <dgm:pt modelId="{C0867141-2640-4D6E-8A0F-435AF1A4C2AC}">
      <dgm:prSet phldrT="[Text]"/>
      <dgm:spPr>
        <a:solidFill>
          <a:schemeClr val="accent1"/>
        </a:solidFill>
      </dgm:spPr>
      <dgm:t>
        <a:bodyPr/>
        <a:lstStyle/>
        <a:p>
          <a:r>
            <a:rPr lang="en-US" dirty="0" smtClean="0"/>
            <a:t>Solution</a:t>
          </a:r>
          <a:endParaRPr lang="en-US" dirty="0"/>
        </a:p>
      </dgm:t>
    </dgm:pt>
    <dgm:pt modelId="{0329CFA3-C8F4-497C-8ADA-FA9E632CA276}" type="parTrans" cxnId="{CBA821A1-4BBD-420B-88BE-09D5F1978048}">
      <dgm:prSet/>
      <dgm:spPr/>
      <dgm:t>
        <a:bodyPr/>
        <a:lstStyle/>
        <a:p>
          <a:endParaRPr lang="en-US"/>
        </a:p>
      </dgm:t>
    </dgm:pt>
    <dgm:pt modelId="{D4C4908F-C31C-48CF-900D-65CC2A831C4C}" type="sibTrans" cxnId="{CBA821A1-4BBD-420B-88BE-09D5F1978048}">
      <dgm:prSet/>
      <dgm:spPr/>
      <dgm:t>
        <a:bodyPr/>
        <a:lstStyle/>
        <a:p>
          <a:endParaRPr lang="en-US"/>
        </a:p>
      </dgm:t>
    </dgm:pt>
    <dgm:pt modelId="{EEAD153B-F8B0-4245-94D5-D081BEC21255}">
      <dgm:prSet phldrT="[Text]"/>
      <dgm:spPr>
        <a:solidFill>
          <a:schemeClr val="bg2"/>
        </a:solidFill>
      </dgm:spPr>
      <dgm:t>
        <a:bodyPr/>
        <a:lstStyle/>
        <a:p>
          <a:r>
            <a:rPr lang="en-US" dirty="0" smtClean="0"/>
            <a:t>Impact</a:t>
          </a:r>
          <a:endParaRPr lang="en-US" dirty="0"/>
        </a:p>
      </dgm:t>
    </dgm:pt>
    <dgm:pt modelId="{241A0539-7B1B-4F51-8626-8E569AB239CD}" type="parTrans" cxnId="{7E28194D-1AA2-457A-9341-4E6156D3D18F}">
      <dgm:prSet/>
      <dgm:spPr/>
      <dgm:t>
        <a:bodyPr/>
        <a:lstStyle/>
        <a:p>
          <a:endParaRPr lang="en-US"/>
        </a:p>
      </dgm:t>
    </dgm:pt>
    <dgm:pt modelId="{D70538DF-BAA5-4452-A00C-9D6BD52B1CEB}" type="sibTrans" cxnId="{7E28194D-1AA2-457A-9341-4E6156D3D18F}">
      <dgm:prSet/>
      <dgm:spPr/>
      <dgm:t>
        <a:bodyPr/>
        <a:lstStyle/>
        <a:p>
          <a:endParaRPr lang="en-US"/>
        </a:p>
      </dgm:t>
    </dgm:pt>
    <dgm:pt modelId="{ABAE11E7-3EAB-4C46-8247-79C4299182FC}" type="pres">
      <dgm:prSet presAssocID="{81093212-8A43-4979-9F69-D00F66BE9B89}" presName="Name0" presStyleCnt="0">
        <dgm:presLayoutVars>
          <dgm:dir/>
          <dgm:animLvl val="lvl"/>
          <dgm:resizeHandles val="exact"/>
        </dgm:presLayoutVars>
      </dgm:prSet>
      <dgm:spPr/>
    </dgm:pt>
    <dgm:pt modelId="{E10CD38F-F0FA-4D24-8D4A-BC146D460900}" type="pres">
      <dgm:prSet presAssocID="{14CC5A13-4E91-4102-94D2-84FAA245E19A}" presName="parTxOnly" presStyleLbl="node1" presStyleIdx="0" presStyleCnt="3">
        <dgm:presLayoutVars>
          <dgm:chMax val="0"/>
          <dgm:chPref val="0"/>
          <dgm:bulletEnabled val="1"/>
        </dgm:presLayoutVars>
      </dgm:prSet>
      <dgm:spPr/>
      <dgm:t>
        <a:bodyPr/>
        <a:lstStyle/>
        <a:p>
          <a:endParaRPr lang="en-US"/>
        </a:p>
      </dgm:t>
    </dgm:pt>
    <dgm:pt modelId="{1FD888A1-6C3E-473E-983B-92896A4962C1}" type="pres">
      <dgm:prSet presAssocID="{8DDF5ACE-866D-4605-85AF-DA1C52191ED7}" presName="parTxOnlySpace" presStyleCnt="0"/>
      <dgm:spPr/>
    </dgm:pt>
    <dgm:pt modelId="{5A76A297-503D-40C6-99A8-5DAF430E4D4B}" type="pres">
      <dgm:prSet presAssocID="{C0867141-2640-4D6E-8A0F-435AF1A4C2AC}" presName="parTxOnly" presStyleLbl="node1" presStyleIdx="1" presStyleCnt="3">
        <dgm:presLayoutVars>
          <dgm:chMax val="0"/>
          <dgm:chPref val="0"/>
          <dgm:bulletEnabled val="1"/>
        </dgm:presLayoutVars>
      </dgm:prSet>
      <dgm:spPr/>
      <dgm:t>
        <a:bodyPr/>
        <a:lstStyle/>
        <a:p>
          <a:endParaRPr lang="en-US"/>
        </a:p>
      </dgm:t>
    </dgm:pt>
    <dgm:pt modelId="{94700361-F0AD-4216-BB9C-402AF62DCC44}" type="pres">
      <dgm:prSet presAssocID="{D4C4908F-C31C-48CF-900D-65CC2A831C4C}" presName="parTxOnlySpace" presStyleCnt="0"/>
      <dgm:spPr/>
    </dgm:pt>
    <dgm:pt modelId="{7424B104-C571-4087-B184-7EC24B0F1661}" type="pres">
      <dgm:prSet presAssocID="{EEAD153B-F8B0-4245-94D5-D081BEC21255}" presName="parTxOnly" presStyleLbl="node1" presStyleIdx="2" presStyleCnt="3">
        <dgm:presLayoutVars>
          <dgm:chMax val="0"/>
          <dgm:chPref val="0"/>
          <dgm:bulletEnabled val="1"/>
        </dgm:presLayoutVars>
      </dgm:prSet>
      <dgm:spPr/>
      <dgm:t>
        <a:bodyPr/>
        <a:lstStyle/>
        <a:p>
          <a:endParaRPr lang="en-US"/>
        </a:p>
      </dgm:t>
    </dgm:pt>
  </dgm:ptLst>
  <dgm:cxnLst>
    <dgm:cxn modelId="{7E3DE282-F63E-4890-84F0-A53B3D79E4B3}" type="presOf" srcId="{EEAD153B-F8B0-4245-94D5-D081BEC21255}" destId="{7424B104-C571-4087-B184-7EC24B0F1661}" srcOrd="0" destOrd="0" presId="urn:microsoft.com/office/officeart/2005/8/layout/chevron1"/>
    <dgm:cxn modelId="{78439E75-ABFD-4488-B87A-53462835FA53}" type="presOf" srcId="{C0867141-2640-4D6E-8A0F-435AF1A4C2AC}" destId="{5A76A297-503D-40C6-99A8-5DAF430E4D4B}" srcOrd="0" destOrd="0" presId="urn:microsoft.com/office/officeart/2005/8/layout/chevron1"/>
    <dgm:cxn modelId="{4F20A27C-EC68-4C19-95A5-10FED35CE33C}" srcId="{81093212-8A43-4979-9F69-D00F66BE9B89}" destId="{14CC5A13-4E91-4102-94D2-84FAA245E19A}" srcOrd="0" destOrd="0" parTransId="{528E4E13-E0F6-40D2-A4FD-A0798A6208DC}" sibTransId="{8DDF5ACE-866D-4605-85AF-DA1C52191ED7}"/>
    <dgm:cxn modelId="{CBA821A1-4BBD-420B-88BE-09D5F1978048}" srcId="{81093212-8A43-4979-9F69-D00F66BE9B89}" destId="{C0867141-2640-4D6E-8A0F-435AF1A4C2AC}" srcOrd="1" destOrd="0" parTransId="{0329CFA3-C8F4-497C-8ADA-FA9E632CA276}" sibTransId="{D4C4908F-C31C-48CF-900D-65CC2A831C4C}"/>
    <dgm:cxn modelId="{7E28194D-1AA2-457A-9341-4E6156D3D18F}" srcId="{81093212-8A43-4979-9F69-D00F66BE9B89}" destId="{EEAD153B-F8B0-4245-94D5-D081BEC21255}" srcOrd="2" destOrd="0" parTransId="{241A0539-7B1B-4F51-8626-8E569AB239CD}" sibTransId="{D70538DF-BAA5-4452-A00C-9D6BD52B1CEB}"/>
    <dgm:cxn modelId="{4964690F-E8F1-4C90-98D2-E5F6D3299EAE}" type="presOf" srcId="{81093212-8A43-4979-9F69-D00F66BE9B89}" destId="{ABAE11E7-3EAB-4C46-8247-79C4299182FC}" srcOrd="0" destOrd="0" presId="urn:microsoft.com/office/officeart/2005/8/layout/chevron1"/>
    <dgm:cxn modelId="{9ED777B3-5701-4258-B011-4DEB046E9BD5}" type="presOf" srcId="{14CC5A13-4E91-4102-94D2-84FAA245E19A}" destId="{E10CD38F-F0FA-4D24-8D4A-BC146D460900}" srcOrd="0" destOrd="0" presId="urn:microsoft.com/office/officeart/2005/8/layout/chevron1"/>
    <dgm:cxn modelId="{E61AF9F0-E0E0-4F5A-9133-45D4D81E458B}" type="presParOf" srcId="{ABAE11E7-3EAB-4C46-8247-79C4299182FC}" destId="{E10CD38F-F0FA-4D24-8D4A-BC146D460900}" srcOrd="0" destOrd="0" presId="urn:microsoft.com/office/officeart/2005/8/layout/chevron1"/>
    <dgm:cxn modelId="{8FD84C1C-D554-4DCB-8A19-6F48654E1158}" type="presParOf" srcId="{ABAE11E7-3EAB-4C46-8247-79C4299182FC}" destId="{1FD888A1-6C3E-473E-983B-92896A4962C1}" srcOrd="1" destOrd="0" presId="urn:microsoft.com/office/officeart/2005/8/layout/chevron1"/>
    <dgm:cxn modelId="{E7497210-1AD3-41CF-AAA5-C148D10C762F}" type="presParOf" srcId="{ABAE11E7-3EAB-4C46-8247-79C4299182FC}" destId="{5A76A297-503D-40C6-99A8-5DAF430E4D4B}" srcOrd="2" destOrd="0" presId="urn:microsoft.com/office/officeart/2005/8/layout/chevron1"/>
    <dgm:cxn modelId="{F2489CD0-A282-443E-B066-5B65F5730FE4}" type="presParOf" srcId="{ABAE11E7-3EAB-4C46-8247-79C4299182FC}" destId="{94700361-F0AD-4216-BB9C-402AF62DCC44}" srcOrd="3" destOrd="0" presId="urn:microsoft.com/office/officeart/2005/8/layout/chevron1"/>
    <dgm:cxn modelId="{7057B48E-64CA-4E70-8AD0-01AD191DDAB3}" type="presParOf" srcId="{ABAE11E7-3EAB-4C46-8247-79C4299182FC}" destId="{7424B104-C571-4087-B184-7EC24B0F1661}"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1093212-8A43-4979-9F69-D00F66BE9B89}" type="doc">
      <dgm:prSet loTypeId="urn:microsoft.com/office/officeart/2005/8/layout/chevron1" loCatId="process" qsTypeId="urn:microsoft.com/office/officeart/2005/8/quickstyle/simple1" qsCatId="simple" csTypeId="urn:microsoft.com/office/officeart/2005/8/colors/accent1_2" csCatId="accent1" phldr="1"/>
      <dgm:spPr/>
    </dgm:pt>
    <dgm:pt modelId="{14CC5A13-4E91-4102-94D2-84FAA245E19A}">
      <dgm:prSet phldrT="[Text]"/>
      <dgm:spPr>
        <a:solidFill>
          <a:schemeClr val="bg2"/>
        </a:solidFill>
      </dgm:spPr>
      <dgm:t>
        <a:bodyPr/>
        <a:lstStyle/>
        <a:p>
          <a:r>
            <a:rPr lang="en-US" dirty="0" smtClean="0"/>
            <a:t>Intro</a:t>
          </a:r>
          <a:endParaRPr lang="en-US" dirty="0"/>
        </a:p>
      </dgm:t>
    </dgm:pt>
    <dgm:pt modelId="{528E4E13-E0F6-40D2-A4FD-A0798A6208DC}" type="parTrans" cxnId="{4F20A27C-EC68-4C19-95A5-10FED35CE33C}">
      <dgm:prSet/>
      <dgm:spPr/>
      <dgm:t>
        <a:bodyPr/>
        <a:lstStyle/>
        <a:p>
          <a:endParaRPr lang="en-US"/>
        </a:p>
      </dgm:t>
    </dgm:pt>
    <dgm:pt modelId="{8DDF5ACE-866D-4605-85AF-DA1C52191ED7}" type="sibTrans" cxnId="{4F20A27C-EC68-4C19-95A5-10FED35CE33C}">
      <dgm:prSet/>
      <dgm:spPr/>
      <dgm:t>
        <a:bodyPr/>
        <a:lstStyle/>
        <a:p>
          <a:endParaRPr lang="en-US"/>
        </a:p>
      </dgm:t>
    </dgm:pt>
    <dgm:pt modelId="{C0867141-2640-4D6E-8A0F-435AF1A4C2AC}">
      <dgm:prSet phldrT="[Text]"/>
      <dgm:spPr>
        <a:solidFill>
          <a:schemeClr val="bg2"/>
        </a:solidFill>
      </dgm:spPr>
      <dgm:t>
        <a:bodyPr/>
        <a:lstStyle/>
        <a:p>
          <a:r>
            <a:rPr lang="en-US" dirty="0" smtClean="0"/>
            <a:t>SLC</a:t>
          </a:r>
          <a:endParaRPr lang="en-US" dirty="0"/>
        </a:p>
      </dgm:t>
    </dgm:pt>
    <dgm:pt modelId="{0329CFA3-C8F4-497C-8ADA-FA9E632CA276}" type="parTrans" cxnId="{CBA821A1-4BBD-420B-88BE-09D5F1978048}">
      <dgm:prSet/>
      <dgm:spPr/>
      <dgm:t>
        <a:bodyPr/>
        <a:lstStyle/>
        <a:p>
          <a:endParaRPr lang="en-US"/>
        </a:p>
      </dgm:t>
    </dgm:pt>
    <dgm:pt modelId="{D4C4908F-C31C-48CF-900D-65CC2A831C4C}" type="sibTrans" cxnId="{CBA821A1-4BBD-420B-88BE-09D5F1978048}">
      <dgm:prSet/>
      <dgm:spPr/>
      <dgm:t>
        <a:bodyPr/>
        <a:lstStyle/>
        <a:p>
          <a:endParaRPr lang="en-US"/>
        </a:p>
      </dgm:t>
    </dgm:pt>
    <dgm:pt modelId="{EEAD153B-F8B0-4245-94D5-D081BEC21255}">
      <dgm:prSet phldrT="[Text]"/>
      <dgm:spPr>
        <a:solidFill>
          <a:schemeClr val="accent1"/>
        </a:solidFill>
      </dgm:spPr>
      <dgm:t>
        <a:bodyPr/>
        <a:lstStyle/>
        <a:p>
          <a:r>
            <a:rPr lang="en-US" dirty="0" smtClean="0"/>
            <a:t>Projects</a:t>
          </a:r>
          <a:endParaRPr lang="en-US" dirty="0"/>
        </a:p>
      </dgm:t>
    </dgm:pt>
    <dgm:pt modelId="{241A0539-7B1B-4F51-8626-8E569AB239CD}" type="parTrans" cxnId="{7E28194D-1AA2-457A-9341-4E6156D3D18F}">
      <dgm:prSet/>
      <dgm:spPr/>
      <dgm:t>
        <a:bodyPr/>
        <a:lstStyle/>
        <a:p>
          <a:endParaRPr lang="en-US"/>
        </a:p>
      </dgm:t>
    </dgm:pt>
    <dgm:pt modelId="{D70538DF-BAA5-4452-A00C-9D6BD52B1CEB}" type="sibTrans" cxnId="{7E28194D-1AA2-457A-9341-4E6156D3D18F}">
      <dgm:prSet/>
      <dgm:spPr/>
      <dgm:t>
        <a:bodyPr/>
        <a:lstStyle/>
        <a:p>
          <a:endParaRPr lang="en-US"/>
        </a:p>
      </dgm:t>
    </dgm:pt>
    <dgm:pt modelId="{ABAE11E7-3EAB-4C46-8247-79C4299182FC}" type="pres">
      <dgm:prSet presAssocID="{81093212-8A43-4979-9F69-D00F66BE9B89}" presName="Name0" presStyleCnt="0">
        <dgm:presLayoutVars>
          <dgm:dir/>
          <dgm:animLvl val="lvl"/>
          <dgm:resizeHandles val="exact"/>
        </dgm:presLayoutVars>
      </dgm:prSet>
      <dgm:spPr/>
    </dgm:pt>
    <dgm:pt modelId="{E10CD38F-F0FA-4D24-8D4A-BC146D460900}" type="pres">
      <dgm:prSet presAssocID="{14CC5A13-4E91-4102-94D2-84FAA245E19A}" presName="parTxOnly" presStyleLbl="node1" presStyleIdx="0" presStyleCnt="3">
        <dgm:presLayoutVars>
          <dgm:chMax val="0"/>
          <dgm:chPref val="0"/>
          <dgm:bulletEnabled val="1"/>
        </dgm:presLayoutVars>
      </dgm:prSet>
      <dgm:spPr/>
      <dgm:t>
        <a:bodyPr/>
        <a:lstStyle/>
        <a:p>
          <a:endParaRPr lang="en-US"/>
        </a:p>
      </dgm:t>
    </dgm:pt>
    <dgm:pt modelId="{1FD888A1-6C3E-473E-983B-92896A4962C1}" type="pres">
      <dgm:prSet presAssocID="{8DDF5ACE-866D-4605-85AF-DA1C52191ED7}" presName="parTxOnlySpace" presStyleCnt="0"/>
      <dgm:spPr/>
    </dgm:pt>
    <dgm:pt modelId="{5A76A297-503D-40C6-99A8-5DAF430E4D4B}" type="pres">
      <dgm:prSet presAssocID="{C0867141-2640-4D6E-8A0F-435AF1A4C2AC}" presName="parTxOnly" presStyleLbl="node1" presStyleIdx="1" presStyleCnt="3">
        <dgm:presLayoutVars>
          <dgm:chMax val="0"/>
          <dgm:chPref val="0"/>
          <dgm:bulletEnabled val="1"/>
        </dgm:presLayoutVars>
      </dgm:prSet>
      <dgm:spPr/>
      <dgm:t>
        <a:bodyPr/>
        <a:lstStyle/>
        <a:p>
          <a:endParaRPr lang="en-US"/>
        </a:p>
      </dgm:t>
    </dgm:pt>
    <dgm:pt modelId="{94700361-F0AD-4216-BB9C-402AF62DCC44}" type="pres">
      <dgm:prSet presAssocID="{D4C4908F-C31C-48CF-900D-65CC2A831C4C}" presName="parTxOnlySpace" presStyleCnt="0"/>
      <dgm:spPr/>
    </dgm:pt>
    <dgm:pt modelId="{7424B104-C571-4087-B184-7EC24B0F1661}" type="pres">
      <dgm:prSet presAssocID="{EEAD153B-F8B0-4245-94D5-D081BEC21255}" presName="parTxOnly" presStyleLbl="node1" presStyleIdx="2" presStyleCnt="3">
        <dgm:presLayoutVars>
          <dgm:chMax val="0"/>
          <dgm:chPref val="0"/>
          <dgm:bulletEnabled val="1"/>
        </dgm:presLayoutVars>
      </dgm:prSet>
      <dgm:spPr/>
      <dgm:t>
        <a:bodyPr/>
        <a:lstStyle/>
        <a:p>
          <a:endParaRPr lang="en-US"/>
        </a:p>
      </dgm:t>
    </dgm:pt>
  </dgm:ptLst>
  <dgm:cxnLst>
    <dgm:cxn modelId="{E21BEEE8-A165-4460-B73E-AAA22A9BDE94}" type="presOf" srcId="{14CC5A13-4E91-4102-94D2-84FAA245E19A}" destId="{E10CD38F-F0FA-4D24-8D4A-BC146D460900}" srcOrd="0" destOrd="0" presId="urn:microsoft.com/office/officeart/2005/8/layout/chevron1"/>
    <dgm:cxn modelId="{E6DBDD74-29C6-46DB-860B-830420E7ED22}" type="presOf" srcId="{81093212-8A43-4979-9F69-D00F66BE9B89}" destId="{ABAE11E7-3EAB-4C46-8247-79C4299182FC}" srcOrd="0" destOrd="0" presId="urn:microsoft.com/office/officeart/2005/8/layout/chevron1"/>
    <dgm:cxn modelId="{4F20A27C-EC68-4C19-95A5-10FED35CE33C}" srcId="{81093212-8A43-4979-9F69-D00F66BE9B89}" destId="{14CC5A13-4E91-4102-94D2-84FAA245E19A}" srcOrd="0" destOrd="0" parTransId="{528E4E13-E0F6-40D2-A4FD-A0798A6208DC}" sibTransId="{8DDF5ACE-866D-4605-85AF-DA1C52191ED7}"/>
    <dgm:cxn modelId="{094B3196-8FE7-46DB-92FF-A86CD9D5709F}" type="presOf" srcId="{EEAD153B-F8B0-4245-94D5-D081BEC21255}" destId="{7424B104-C571-4087-B184-7EC24B0F1661}" srcOrd="0" destOrd="0" presId="urn:microsoft.com/office/officeart/2005/8/layout/chevron1"/>
    <dgm:cxn modelId="{CBA821A1-4BBD-420B-88BE-09D5F1978048}" srcId="{81093212-8A43-4979-9F69-D00F66BE9B89}" destId="{C0867141-2640-4D6E-8A0F-435AF1A4C2AC}" srcOrd="1" destOrd="0" parTransId="{0329CFA3-C8F4-497C-8ADA-FA9E632CA276}" sibTransId="{D4C4908F-C31C-48CF-900D-65CC2A831C4C}"/>
    <dgm:cxn modelId="{7E28194D-1AA2-457A-9341-4E6156D3D18F}" srcId="{81093212-8A43-4979-9F69-D00F66BE9B89}" destId="{EEAD153B-F8B0-4245-94D5-D081BEC21255}" srcOrd="2" destOrd="0" parTransId="{241A0539-7B1B-4F51-8626-8E569AB239CD}" sibTransId="{D70538DF-BAA5-4452-A00C-9D6BD52B1CEB}"/>
    <dgm:cxn modelId="{52E782BD-CBD1-467A-BA06-619EE4B1C0F8}" type="presOf" srcId="{C0867141-2640-4D6E-8A0F-435AF1A4C2AC}" destId="{5A76A297-503D-40C6-99A8-5DAF430E4D4B}" srcOrd="0" destOrd="0" presId="urn:microsoft.com/office/officeart/2005/8/layout/chevron1"/>
    <dgm:cxn modelId="{FE17461E-AE9D-4B88-8FDB-DAD5FFFECBA4}" type="presParOf" srcId="{ABAE11E7-3EAB-4C46-8247-79C4299182FC}" destId="{E10CD38F-F0FA-4D24-8D4A-BC146D460900}" srcOrd="0" destOrd="0" presId="urn:microsoft.com/office/officeart/2005/8/layout/chevron1"/>
    <dgm:cxn modelId="{6FB294AF-9CC1-41DC-8D4F-66BD0FFA6DF7}" type="presParOf" srcId="{ABAE11E7-3EAB-4C46-8247-79C4299182FC}" destId="{1FD888A1-6C3E-473E-983B-92896A4962C1}" srcOrd="1" destOrd="0" presId="urn:microsoft.com/office/officeart/2005/8/layout/chevron1"/>
    <dgm:cxn modelId="{0A79949E-D410-4E76-826E-61814D20B596}" type="presParOf" srcId="{ABAE11E7-3EAB-4C46-8247-79C4299182FC}" destId="{5A76A297-503D-40C6-99A8-5DAF430E4D4B}" srcOrd="2" destOrd="0" presId="urn:microsoft.com/office/officeart/2005/8/layout/chevron1"/>
    <dgm:cxn modelId="{056876D1-5391-42AF-91D3-3A8C889A86CC}" type="presParOf" srcId="{ABAE11E7-3EAB-4C46-8247-79C4299182FC}" destId="{94700361-F0AD-4216-BB9C-402AF62DCC44}" srcOrd="3" destOrd="0" presId="urn:microsoft.com/office/officeart/2005/8/layout/chevron1"/>
    <dgm:cxn modelId="{EDFAF395-D211-40B5-9107-5ACFA740DA8E}" type="presParOf" srcId="{ABAE11E7-3EAB-4C46-8247-79C4299182FC}" destId="{7424B104-C571-4087-B184-7EC24B0F1661}"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1093212-8A43-4979-9F69-D00F66BE9B89}" type="doc">
      <dgm:prSet loTypeId="urn:microsoft.com/office/officeart/2005/8/layout/chevron1" loCatId="process" qsTypeId="urn:microsoft.com/office/officeart/2005/8/quickstyle/simple1" qsCatId="simple" csTypeId="urn:microsoft.com/office/officeart/2005/8/colors/accent1_2" csCatId="accent1" phldr="1"/>
      <dgm:spPr/>
    </dgm:pt>
    <dgm:pt modelId="{14CC5A13-4E91-4102-94D2-84FAA245E19A}">
      <dgm:prSet phldrT="[Text]"/>
      <dgm:spPr>
        <a:solidFill>
          <a:schemeClr val="bg2"/>
        </a:solidFill>
      </dgm:spPr>
      <dgm:t>
        <a:bodyPr/>
        <a:lstStyle/>
        <a:p>
          <a:r>
            <a:rPr lang="en-US" dirty="0" smtClean="0"/>
            <a:t>Need</a:t>
          </a:r>
          <a:endParaRPr lang="en-US" dirty="0"/>
        </a:p>
      </dgm:t>
    </dgm:pt>
    <dgm:pt modelId="{528E4E13-E0F6-40D2-A4FD-A0798A6208DC}" type="parTrans" cxnId="{4F20A27C-EC68-4C19-95A5-10FED35CE33C}">
      <dgm:prSet/>
      <dgm:spPr/>
      <dgm:t>
        <a:bodyPr/>
        <a:lstStyle/>
        <a:p>
          <a:endParaRPr lang="en-US"/>
        </a:p>
      </dgm:t>
    </dgm:pt>
    <dgm:pt modelId="{8DDF5ACE-866D-4605-85AF-DA1C52191ED7}" type="sibTrans" cxnId="{4F20A27C-EC68-4C19-95A5-10FED35CE33C}">
      <dgm:prSet/>
      <dgm:spPr/>
      <dgm:t>
        <a:bodyPr/>
        <a:lstStyle/>
        <a:p>
          <a:endParaRPr lang="en-US"/>
        </a:p>
      </dgm:t>
    </dgm:pt>
    <dgm:pt modelId="{C0867141-2640-4D6E-8A0F-435AF1A4C2AC}">
      <dgm:prSet phldrT="[Text]"/>
      <dgm:spPr>
        <a:solidFill>
          <a:schemeClr val="bg2"/>
        </a:solidFill>
      </dgm:spPr>
      <dgm:t>
        <a:bodyPr/>
        <a:lstStyle/>
        <a:p>
          <a:r>
            <a:rPr lang="en-US" dirty="0" smtClean="0"/>
            <a:t>Solution</a:t>
          </a:r>
          <a:endParaRPr lang="en-US" dirty="0"/>
        </a:p>
      </dgm:t>
    </dgm:pt>
    <dgm:pt modelId="{0329CFA3-C8F4-497C-8ADA-FA9E632CA276}" type="parTrans" cxnId="{CBA821A1-4BBD-420B-88BE-09D5F1978048}">
      <dgm:prSet/>
      <dgm:spPr/>
      <dgm:t>
        <a:bodyPr/>
        <a:lstStyle/>
        <a:p>
          <a:endParaRPr lang="en-US"/>
        </a:p>
      </dgm:t>
    </dgm:pt>
    <dgm:pt modelId="{D4C4908F-C31C-48CF-900D-65CC2A831C4C}" type="sibTrans" cxnId="{CBA821A1-4BBD-420B-88BE-09D5F1978048}">
      <dgm:prSet/>
      <dgm:spPr/>
      <dgm:t>
        <a:bodyPr/>
        <a:lstStyle/>
        <a:p>
          <a:endParaRPr lang="en-US"/>
        </a:p>
      </dgm:t>
    </dgm:pt>
    <dgm:pt modelId="{EEAD153B-F8B0-4245-94D5-D081BEC21255}">
      <dgm:prSet phldrT="[Text]"/>
      <dgm:spPr>
        <a:solidFill>
          <a:schemeClr val="accent1"/>
        </a:solidFill>
      </dgm:spPr>
      <dgm:t>
        <a:bodyPr/>
        <a:lstStyle/>
        <a:p>
          <a:r>
            <a:rPr lang="en-US" dirty="0" smtClean="0"/>
            <a:t>Impact</a:t>
          </a:r>
          <a:endParaRPr lang="en-US" dirty="0"/>
        </a:p>
      </dgm:t>
    </dgm:pt>
    <dgm:pt modelId="{241A0539-7B1B-4F51-8626-8E569AB239CD}" type="parTrans" cxnId="{7E28194D-1AA2-457A-9341-4E6156D3D18F}">
      <dgm:prSet/>
      <dgm:spPr/>
      <dgm:t>
        <a:bodyPr/>
        <a:lstStyle/>
        <a:p>
          <a:endParaRPr lang="en-US"/>
        </a:p>
      </dgm:t>
    </dgm:pt>
    <dgm:pt modelId="{D70538DF-BAA5-4452-A00C-9D6BD52B1CEB}" type="sibTrans" cxnId="{7E28194D-1AA2-457A-9341-4E6156D3D18F}">
      <dgm:prSet/>
      <dgm:spPr/>
      <dgm:t>
        <a:bodyPr/>
        <a:lstStyle/>
        <a:p>
          <a:endParaRPr lang="en-US"/>
        </a:p>
      </dgm:t>
    </dgm:pt>
    <dgm:pt modelId="{ABAE11E7-3EAB-4C46-8247-79C4299182FC}" type="pres">
      <dgm:prSet presAssocID="{81093212-8A43-4979-9F69-D00F66BE9B89}" presName="Name0" presStyleCnt="0">
        <dgm:presLayoutVars>
          <dgm:dir/>
          <dgm:animLvl val="lvl"/>
          <dgm:resizeHandles val="exact"/>
        </dgm:presLayoutVars>
      </dgm:prSet>
      <dgm:spPr/>
    </dgm:pt>
    <dgm:pt modelId="{E10CD38F-F0FA-4D24-8D4A-BC146D460900}" type="pres">
      <dgm:prSet presAssocID="{14CC5A13-4E91-4102-94D2-84FAA245E19A}" presName="parTxOnly" presStyleLbl="node1" presStyleIdx="0" presStyleCnt="3">
        <dgm:presLayoutVars>
          <dgm:chMax val="0"/>
          <dgm:chPref val="0"/>
          <dgm:bulletEnabled val="1"/>
        </dgm:presLayoutVars>
      </dgm:prSet>
      <dgm:spPr/>
      <dgm:t>
        <a:bodyPr/>
        <a:lstStyle/>
        <a:p>
          <a:endParaRPr lang="en-US"/>
        </a:p>
      </dgm:t>
    </dgm:pt>
    <dgm:pt modelId="{1FD888A1-6C3E-473E-983B-92896A4962C1}" type="pres">
      <dgm:prSet presAssocID="{8DDF5ACE-866D-4605-85AF-DA1C52191ED7}" presName="parTxOnlySpace" presStyleCnt="0"/>
      <dgm:spPr/>
    </dgm:pt>
    <dgm:pt modelId="{5A76A297-503D-40C6-99A8-5DAF430E4D4B}" type="pres">
      <dgm:prSet presAssocID="{C0867141-2640-4D6E-8A0F-435AF1A4C2AC}" presName="parTxOnly" presStyleLbl="node1" presStyleIdx="1" presStyleCnt="3">
        <dgm:presLayoutVars>
          <dgm:chMax val="0"/>
          <dgm:chPref val="0"/>
          <dgm:bulletEnabled val="1"/>
        </dgm:presLayoutVars>
      </dgm:prSet>
      <dgm:spPr/>
      <dgm:t>
        <a:bodyPr/>
        <a:lstStyle/>
        <a:p>
          <a:endParaRPr lang="en-US"/>
        </a:p>
      </dgm:t>
    </dgm:pt>
    <dgm:pt modelId="{94700361-F0AD-4216-BB9C-402AF62DCC44}" type="pres">
      <dgm:prSet presAssocID="{D4C4908F-C31C-48CF-900D-65CC2A831C4C}" presName="parTxOnlySpace" presStyleCnt="0"/>
      <dgm:spPr/>
    </dgm:pt>
    <dgm:pt modelId="{7424B104-C571-4087-B184-7EC24B0F1661}" type="pres">
      <dgm:prSet presAssocID="{EEAD153B-F8B0-4245-94D5-D081BEC21255}" presName="parTxOnly" presStyleLbl="node1" presStyleIdx="2" presStyleCnt="3">
        <dgm:presLayoutVars>
          <dgm:chMax val="0"/>
          <dgm:chPref val="0"/>
          <dgm:bulletEnabled val="1"/>
        </dgm:presLayoutVars>
      </dgm:prSet>
      <dgm:spPr/>
      <dgm:t>
        <a:bodyPr/>
        <a:lstStyle/>
        <a:p>
          <a:endParaRPr lang="en-US"/>
        </a:p>
      </dgm:t>
    </dgm:pt>
  </dgm:ptLst>
  <dgm:cxnLst>
    <dgm:cxn modelId="{A4E73593-CF81-412D-8493-5E825A1DAF4D}" type="presOf" srcId="{14CC5A13-4E91-4102-94D2-84FAA245E19A}" destId="{E10CD38F-F0FA-4D24-8D4A-BC146D460900}" srcOrd="0" destOrd="0" presId="urn:microsoft.com/office/officeart/2005/8/layout/chevron1"/>
    <dgm:cxn modelId="{4F20A27C-EC68-4C19-95A5-10FED35CE33C}" srcId="{81093212-8A43-4979-9F69-D00F66BE9B89}" destId="{14CC5A13-4E91-4102-94D2-84FAA245E19A}" srcOrd="0" destOrd="0" parTransId="{528E4E13-E0F6-40D2-A4FD-A0798A6208DC}" sibTransId="{8DDF5ACE-866D-4605-85AF-DA1C52191ED7}"/>
    <dgm:cxn modelId="{B1419457-B06F-4B14-A407-6242E6C36462}" type="presOf" srcId="{C0867141-2640-4D6E-8A0F-435AF1A4C2AC}" destId="{5A76A297-503D-40C6-99A8-5DAF430E4D4B}" srcOrd="0" destOrd="0" presId="urn:microsoft.com/office/officeart/2005/8/layout/chevron1"/>
    <dgm:cxn modelId="{73FEB5A2-0BF0-49E3-90D9-BD57B729423E}" type="presOf" srcId="{81093212-8A43-4979-9F69-D00F66BE9B89}" destId="{ABAE11E7-3EAB-4C46-8247-79C4299182FC}" srcOrd="0" destOrd="0" presId="urn:microsoft.com/office/officeart/2005/8/layout/chevron1"/>
    <dgm:cxn modelId="{CBA821A1-4BBD-420B-88BE-09D5F1978048}" srcId="{81093212-8A43-4979-9F69-D00F66BE9B89}" destId="{C0867141-2640-4D6E-8A0F-435AF1A4C2AC}" srcOrd="1" destOrd="0" parTransId="{0329CFA3-C8F4-497C-8ADA-FA9E632CA276}" sibTransId="{D4C4908F-C31C-48CF-900D-65CC2A831C4C}"/>
    <dgm:cxn modelId="{7E28194D-1AA2-457A-9341-4E6156D3D18F}" srcId="{81093212-8A43-4979-9F69-D00F66BE9B89}" destId="{EEAD153B-F8B0-4245-94D5-D081BEC21255}" srcOrd="2" destOrd="0" parTransId="{241A0539-7B1B-4F51-8626-8E569AB239CD}" sibTransId="{D70538DF-BAA5-4452-A00C-9D6BD52B1CEB}"/>
    <dgm:cxn modelId="{248DBDE7-739F-4799-8D94-64C3C45E390D}" type="presOf" srcId="{EEAD153B-F8B0-4245-94D5-D081BEC21255}" destId="{7424B104-C571-4087-B184-7EC24B0F1661}" srcOrd="0" destOrd="0" presId="urn:microsoft.com/office/officeart/2005/8/layout/chevron1"/>
    <dgm:cxn modelId="{0D6E9940-F866-4243-B01B-B7BE100745CD}" type="presParOf" srcId="{ABAE11E7-3EAB-4C46-8247-79C4299182FC}" destId="{E10CD38F-F0FA-4D24-8D4A-BC146D460900}" srcOrd="0" destOrd="0" presId="urn:microsoft.com/office/officeart/2005/8/layout/chevron1"/>
    <dgm:cxn modelId="{4AFE085A-9886-4923-96FD-28BF86A95ED4}" type="presParOf" srcId="{ABAE11E7-3EAB-4C46-8247-79C4299182FC}" destId="{1FD888A1-6C3E-473E-983B-92896A4962C1}" srcOrd="1" destOrd="0" presId="urn:microsoft.com/office/officeart/2005/8/layout/chevron1"/>
    <dgm:cxn modelId="{24E363F5-10C5-4D30-A1DD-4A790B615017}" type="presParOf" srcId="{ABAE11E7-3EAB-4C46-8247-79C4299182FC}" destId="{5A76A297-503D-40C6-99A8-5DAF430E4D4B}" srcOrd="2" destOrd="0" presId="urn:microsoft.com/office/officeart/2005/8/layout/chevron1"/>
    <dgm:cxn modelId="{95D83264-912F-414D-B4B6-905E1C623BA1}" type="presParOf" srcId="{ABAE11E7-3EAB-4C46-8247-79C4299182FC}" destId="{94700361-F0AD-4216-BB9C-402AF62DCC44}" srcOrd="3" destOrd="0" presId="urn:microsoft.com/office/officeart/2005/8/layout/chevron1"/>
    <dgm:cxn modelId="{03269B7C-C9D7-46FE-B52C-370BEFA5F4EF}" type="presParOf" srcId="{ABAE11E7-3EAB-4C46-8247-79C4299182FC}" destId="{7424B104-C571-4087-B184-7EC24B0F1661}"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899FBB7-5FDF-443D-84B3-3E0966F5ED14}"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3DDB4069-64D5-4A1A-B47E-54D97EE7EC76}">
      <dgm:prSet phldrT="[Text]" custT="1"/>
      <dgm:spPr>
        <a:solidFill>
          <a:schemeClr val="tx1">
            <a:lumMod val="50000"/>
            <a:lumOff val="50000"/>
          </a:schemeClr>
        </a:solidFill>
      </dgm:spPr>
      <dgm:t>
        <a:bodyPr/>
        <a:lstStyle/>
        <a:p>
          <a:r>
            <a:rPr lang="en-US" sz="1200" dirty="0" smtClean="0">
              <a:solidFill>
                <a:schemeClr val="bg1"/>
              </a:solidFill>
            </a:rPr>
            <a:t>Mutual Respect, Trust, Honesty, Integrity &amp; Ethics</a:t>
          </a:r>
          <a:endParaRPr lang="en-US" sz="1200" dirty="0">
            <a:solidFill>
              <a:schemeClr val="bg1"/>
            </a:solidFill>
          </a:endParaRPr>
        </a:p>
      </dgm:t>
    </dgm:pt>
    <dgm:pt modelId="{A1C36414-5B33-4CFB-A84E-5671428A889F}" type="parTrans" cxnId="{729A40F2-D564-4AB7-A2D9-3D631F48B916}">
      <dgm:prSet/>
      <dgm:spPr/>
      <dgm:t>
        <a:bodyPr/>
        <a:lstStyle/>
        <a:p>
          <a:endParaRPr lang="en-US"/>
        </a:p>
      </dgm:t>
    </dgm:pt>
    <dgm:pt modelId="{D44ABC1C-1418-449B-88C4-187AC7400D85}" type="sibTrans" cxnId="{729A40F2-D564-4AB7-A2D9-3D631F48B916}">
      <dgm:prSet/>
      <dgm:spPr/>
      <dgm:t>
        <a:bodyPr/>
        <a:lstStyle/>
        <a:p>
          <a:endParaRPr lang="en-US"/>
        </a:p>
      </dgm:t>
    </dgm:pt>
    <dgm:pt modelId="{345DA565-5D14-48DB-88F4-EE4D31D05973}">
      <dgm:prSet phldrT="[Text]" custT="1"/>
      <dgm:spPr/>
      <dgm:t>
        <a:bodyPr/>
        <a:lstStyle/>
        <a:p>
          <a:r>
            <a:rPr lang="en-US" sz="1200" dirty="0" smtClean="0"/>
            <a:t>Focus on Priorities/ Sense of Urgency</a:t>
          </a:r>
          <a:endParaRPr lang="en-US" sz="1200" dirty="0"/>
        </a:p>
      </dgm:t>
    </dgm:pt>
    <dgm:pt modelId="{6C1B58B8-CAB8-460C-BE2F-BE7209FB3730}" type="parTrans" cxnId="{CC90BF3C-E99A-4041-8D2B-139BAE32A7BC}">
      <dgm:prSet/>
      <dgm:spPr/>
      <dgm:t>
        <a:bodyPr/>
        <a:lstStyle/>
        <a:p>
          <a:endParaRPr lang="en-US"/>
        </a:p>
      </dgm:t>
    </dgm:pt>
    <dgm:pt modelId="{9409A604-8AB0-4655-BE0C-DAF2B97F99D2}" type="sibTrans" cxnId="{CC90BF3C-E99A-4041-8D2B-139BAE32A7BC}">
      <dgm:prSet/>
      <dgm:spPr/>
      <dgm:t>
        <a:bodyPr/>
        <a:lstStyle/>
        <a:p>
          <a:endParaRPr lang="en-US"/>
        </a:p>
      </dgm:t>
    </dgm:pt>
    <dgm:pt modelId="{D2F790A1-F189-4E83-B513-121116945A14}">
      <dgm:prSet phldrT="[Text]" custT="1"/>
      <dgm:spPr/>
      <dgm:t>
        <a:bodyPr/>
        <a:lstStyle/>
        <a:p>
          <a:r>
            <a:rPr lang="en-US" sz="1200" dirty="0" smtClean="0"/>
            <a:t>Innovation &amp; Creativity</a:t>
          </a:r>
          <a:endParaRPr lang="en-US" sz="1200" dirty="0"/>
        </a:p>
      </dgm:t>
    </dgm:pt>
    <dgm:pt modelId="{AF72B00C-3574-48FB-85F3-114291D6E9F4}" type="parTrans" cxnId="{AB66CAFA-64E4-4B97-BB0A-60D4CB84F321}">
      <dgm:prSet/>
      <dgm:spPr/>
      <dgm:t>
        <a:bodyPr/>
        <a:lstStyle/>
        <a:p>
          <a:endParaRPr lang="en-US"/>
        </a:p>
      </dgm:t>
    </dgm:pt>
    <dgm:pt modelId="{B388075E-1BAD-4163-95EA-966E9A750ED9}" type="sibTrans" cxnId="{AB66CAFA-64E4-4B97-BB0A-60D4CB84F321}">
      <dgm:prSet/>
      <dgm:spPr/>
      <dgm:t>
        <a:bodyPr/>
        <a:lstStyle/>
        <a:p>
          <a:endParaRPr lang="en-US"/>
        </a:p>
      </dgm:t>
    </dgm:pt>
    <dgm:pt modelId="{9286BE23-797E-4572-AB81-9B6A9020AB24}">
      <dgm:prSet phldrT="[Text]" custT="1"/>
      <dgm:spPr/>
      <dgm:t>
        <a:bodyPr/>
        <a:lstStyle/>
        <a:p>
          <a:r>
            <a:rPr lang="en-US" sz="1200" dirty="0" smtClean="0"/>
            <a:t>Crisp, High Quality Decision Making</a:t>
          </a:r>
          <a:endParaRPr lang="en-US" sz="1200" dirty="0"/>
        </a:p>
      </dgm:t>
    </dgm:pt>
    <dgm:pt modelId="{7664F5BB-A7D1-4BF9-9AC5-AB671679F5E3}" type="parTrans" cxnId="{00CD65B3-39A3-44F7-B8DC-9C831AAB72BD}">
      <dgm:prSet/>
      <dgm:spPr/>
      <dgm:t>
        <a:bodyPr/>
        <a:lstStyle/>
        <a:p>
          <a:endParaRPr lang="en-US"/>
        </a:p>
      </dgm:t>
    </dgm:pt>
    <dgm:pt modelId="{36AC2EC9-8DD6-4381-8BE6-5007BA7ED02B}" type="sibTrans" cxnId="{00CD65B3-39A3-44F7-B8DC-9C831AAB72BD}">
      <dgm:prSet/>
      <dgm:spPr/>
      <dgm:t>
        <a:bodyPr/>
        <a:lstStyle/>
        <a:p>
          <a:endParaRPr lang="en-US"/>
        </a:p>
      </dgm:t>
    </dgm:pt>
    <dgm:pt modelId="{EBD38C1D-4B1D-4225-B0E9-508FDA97304A}">
      <dgm:prSet phldrT="[Text]" custT="1"/>
      <dgm:spPr/>
      <dgm:t>
        <a:bodyPr/>
        <a:lstStyle/>
        <a:p>
          <a:r>
            <a:rPr lang="en-US" sz="1200" dirty="0" smtClean="0"/>
            <a:t>Accountability</a:t>
          </a:r>
          <a:endParaRPr lang="en-US" sz="1200" dirty="0"/>
        </a:p>
      </dgm:t>
    </dgm:pt>
    <dgm:pt modelId="{41ADED20-EE54-4E8F-A7D1-ECC31F9FCD7D}" type="parTrans" cxnId="{25F464B0-B239-486A-9617-EDDE29E8DFE5}">
      <dgm:prSet/>
      <dgm:spPr/>
      <dgm:t>
        <a:bodyPr/>
        <a:lstStyle/>
        <a:p>
          <a:endParaRPr lang="en-US"/>
        </a:p>
      </dgm:t>
    </dgm:pt>
    <dgm:pt modelId="{1639961C-359A-4FF2-A91C-CB300AF9AC35}" type="sibTrans" cxnId="{25F464B0-B239-486A-9617-EDDE29E8DFE5}">
      <dgm:prSet/>
      <dgm:spPr/>
      <dgm:t>
        <a:bodyPr/>
        <a:lstStyle/>
        <a:p>
          <a:endParaRPr lang="en-US"/>
        </a:p>
      </dgm:t>
    </dgm:pt>
    <dgm:pt modelId="{5CED4987-3288-4FCA-91EE-9F46A3ED7B57}">
      <dgm:prSet phldrT="[Text]" custT="1"/>
      <dgm:spPr/>
      <dgm:t>
        <a:bodyPr/>
        <a:lstStyle/>
        <a:p>
          <a:r>
            <a:rPr lang="en-US" sz="1200" dirty="0" smtClean="0"/>
            <a:t>People Management</a:t>
          </a:r>
          <a:endParaRPr lang="en-US" sz="1200" dirty="0"/>
        </a:p>
      </dgm:t>
    </dgm:pt>
    <dgm:pt modelId="{707B29B6-201A-4F1B-ABE5-8EA02969CD7B}" type="parTrans" cxnId="{1D151435-941B-4AEF-A582-47632D8FA809}">
      <dgm:prSet/>
      <dgm:spPr/>
      <dgm:t>
        <a:bodyPr/>
        <a:lstStyle/>
        <a:p>
          <a:endParaRPr lang="en-US"/>
        </a:p>
      </dgm:t>
    </dgm:pt>
    <dgm:pt modelId="{BBB4A0EB-BDAD-4DB9-B2F6-E22F205C458F}" type="sibTrans" cxnId="{1D151435-941B-4AEF-A582-47632D8FA809}">
      <dgm:prSet/>
      <dgm:spPr/>
      <dgm:t>
        <a:bodyPr/>
        <a:lstStyle/>
        <a:p>
          <a:endParaRPr lang="en-US"/>
        </a:p>
      </dgm:t>
    </dgm:pt>
    <dgm:pt modelId="{83D7F3FB-29DB-4242-91D3-D31C2BBFE8CC}">
      <dgm:prSet phldrT="[Text]" custT="1"/>
      <dgm:spPr/>
      <dgm:t>
        <a:bodyPr/>
        <a:lstStyle/>
        <a:p>
          <a:r>
            <a:rPr lang="en-US" sz="1200" dirty="0" smtClean="0"/>
            <a:t>Collaboration/ Teamwork</a:t>
          </a:r>
          <a:endParaRPr lang="en-US" sz="1200" dirty="0"/>
        </a:p>
      </dgm:t>
    </dgm:pt>
    <dgm:pt modelId="{D9530C3C-16C4-46C6-BDBD-911B5CDBFA58}" type="parTrans" cxnId="{159B4B26-8E40-4000-932B-A4F2395B93D8}">
      <dgm:prSet/>
      <dgm:spPr/>
      <dgm:t>
        <a:bodyPr/>
        <a:lstStyle/>
        <a:p>
          <a:endParaRPr lang="en-US"/>
        </a:p>
      </dgm:t>
    </dgm:pt>
    <dgm:pt modelId="{7CE5E854-0376-4984-9D05-CCF226B42291}" type="sibTrans" cxnId="{159B4B26-8E40-4000-932B-A4F2395B93D8}">
      <dgm:prSet/>
      <dgm:spPr/>
      <dgm:t>
        <a:bodyPr/>
        <a:lstStyle/>
        <a:p>
          <a:endParaRPr lang="en-US"/>
        </a:p>
      </dgm:t>
    </dgm:pt>
    <dgm:pt modelId="{1CE16F7B-42A8-4E55-BB3E-66168C50DDF3}" type="pres">
      <dgm:prSet presAssocID="{E899FBB7-5FDF-443D-84B3-3E0966F5ED14}" presName="Name0" presStyleCnt="0">
        <dgm:presLayoutVars>
          <dgm:chMax val="1"/>
          <dgm:chPref val="1"/>
          <dgm:dir/>
          <dgm:animOne val="branch"/>
          <dgm:animLvl val="lvl"/>
        </dgm:presLayoutVars>
      </dgm:prSet>
      <dgm:spPr/>
      <dgm:t>
        <a:bodyPr/>
        <a:lstStyle/>
        <a:p>
          <a:endParaRPr lang="en-US"/>
        </a:p>
      </dgm:t>
    </dgm:pt>
    <dgm:pt modelId="{5951D24E-1776-47CA-8515-E5DC0AFCB833}" type="pres">
      <dgm:prSet presAssocID="{3DDB4069-64D5-4A1A-B47E-54D97EE7EC76}" presName="Parent" presStyleLbl="node0" presStyleIdx="0" presStyleCnt="1">
        <dgm:presLayoutVars>
          <dgm:chMax val="6"/>
          <dgm:chPref val="6"/>
        </dgm:presLayoutVars>
      </dgm:prSet>
      <dgm:spPr/>
      <dgm:t>
        <a:bodyPr/>
        <a:lstStyle/>
        <a:p>
          <a:endParaRPr lang="en-US"/>
        </a:p>
      </dgm:t>
    </dgm:pt>
    <dgm:pt modelId="{91D01E3C-FE0C-414C-8178-DDF4903E9ED0}" type="pres">
      <dgm:prSet presAssocID="{345DA565-5D14-48DB-88F4-EE4D31D05973}" presName="Accent1" presStyleCnt="0"/>
      <dgm:spPr/>
    </dgm:pt>
    <dgm:pt modelId="{DD213700-F93C-4656-B84F-64683688E2DE}" type="pres">
      <dgm:prSet presAssocID="{345DA565-5D14-48DB-88F4-EE4D31D05973}" presName="Accent" presStyleLbl="bgShp" presStyleIdx="0" presStyleCnt="6"/>
      <dgm:spPr/>
    </dgm:pt>
    <dgm:pt modelId="{7DE3609A-E3C4-41F6-BE75-50815F876CA3}" type="pres">
      <dgm:prSet presAssocID="{345DA565-5D14-48DB-88F4-EE4D31D05973}" presName="Child1" presStyleLbl="node1" presStyleIdx="0" presStyleCnt="6" custScaleX="123267" custScaleY="124945">
        <dgm:presLayoutVars>
          <dgm:chMax val="0"/>
          <dgm:chPref val="0"/>
          <dgm:bulletEnabled val="1"/>
        </dgm:presLayoutVars>
      </dgm:prSet>
      <dgm:spPr/>
      <dgm:t>
        <a:bodyPr/>
        <a:lstStyle/>
        <a:p>
          <a:endParaRPr lang="en-US"/>
        </a:p>
      </dgm:t>
    </dgm:pt>
    <dgm:pt modelId="{D6285AF8-6699-40C5-8EF2-D8F75AAF65A0}" type="pres">
      <dgm:prSet presAssocID="{D2F790A1-F189-4E83-B513-121116945A14}" presName="Accent2" presStyleCnt="0"/>
      <dgm:spPr/>
    </dgm:pt>
    <dgm:pt modelId="{EDECFDD2-22F6-430F-B407-BA3362CAFE2E}" type="pres">
      <dgm:prSet presAssocID="{D2F790A1-F189-4E83-B513-121116945A14}" presName="Accent" presStyleLbl="bgShp" presStyleIdx="1" presStyleCnt="6"/>
      <dgm:spPr/>
    </dgm:pt>
    <dgm:pt modelId="{741FF87A-4D88-40BC-8A43-8B5065E7C4D1}" type="pres">
      <dgm:prSet presAssocID="{D2F790A1-F189-4E83-B513-121116945A14}" presName="Child2" presStyleLbl="node1" presStyleIdx="1" presStyleCnt="6" custScaleX="123267" custScaleY="124945">
        <dgm:presLayoutVars>
          <dgm:chMax val="0"/>
          <dgm:chPref val="0"/>
          <dgm:bulletEnabled val="1"/>
        </dgm:presLayoutVars>
      </dgm:prSet>
      <dgm:spPr/>
      <dgm:t>
        <a:bodyPr/>
        <a:lstStyle/>
        <a:p>
          <a:endParaRPr lang="en-US"/>
        </a:p>
      </dgm:t>
    </dgm:pt>
    <dgm:pt modelId="{23D3F038-298A-48E2-A5EC-F1DEC89F92B4}" type="pres">
      <dgm:prSet presAssocID="{9286BE23-797E-4572-AB81-9B6A9020AB24}" presName="Accent3" presStyleCnt="0"/>
      <dgm:spPr/>
    </dgm:pt>
    <dgm:pt modelId="{1485A6E1-BA12-4A77-B596-6324A9773F33}" type="pres">
      <dgm:prSet presAssocID="{9286BE23-797E-4572-AB81-9B6A9020AB24}" presName="Accent" presStyleLbl="bgShp" presStyleIdx="2" presStyleCnt="6"/>
      <dgm:spPr/>
    </dgm:pt>
    <dgm:pt modelId="{754E0F51-41D6-43F3-8E03-8C538360835C}" type="pres">
      <dgm:prSet presAssocID="{9286BE23-797E-4572-AB81-9B6A9020AB24}" presName="Child3" presStyleLbl="node1" presStyleIdx="2" presStyleCnt="6" custScaleX="123267" custScaleY="124945">
        <dgm:presLayoutVars>
          <dgm:chMax val="0"/>
          <dgm:chPref val="0"/>
          <dgm:bulletEnabled val="1"/>
        </dgm:presLayoutVars>
      </dgm:prSet>
      <dgm:spPr/>
      <dgm:t>
        <a:bodyPr/>
        <a:lstStyle/>
        <a:p>
          <a:endParaRPr lang="en-US"/>
        </a:p>
      </dgm:t>
    </dgm:pt>
    <dgm:pt modelId="{7455B1B3-4463-4B10-ABF2-7C92F38F3F24}" type="pres">
      <dgm:prSet presAssocID="{EBD38C1D-4B1D-4225-B0E9-508FDA97304A}" presName="Accent4" presStyleCnt="0"/>
      <dgm:spPr/>
    </dgm:pt>
    <dgm:pt modelId="{E65D61F3-0E24-4C65-87EE-B6C63358B5BF}" type="pres">
      <dgm:prSet presAssocID="{EBD38C1D-4B1D-4225-B0E9-508FDA97304A}" presName="Accent" presStyleLbl="bgShp" presStyleIdx="3" presStyleCnt="6"/>
      <dgm:spPr/>
    </dgm:pt>
    <dgm:pt modelId="{562FF732-AFE7-44B2-AD7E-4484D1FBA0A7}" type="pres">
      <dgm:prSet presAssocID="{EBD38C1D-4B1D-4225-B0E9-508FDA97304A}" presName="Child4" presStyleLbl="node1" presStyleIdx="3" presStyleCnt="6" custScaleX="123267" custScaleY="124945">
        <dgm:presLayoutVars>
          <dgm:chMax val="0"/>
          <dgm:chPref val="0"/>
          <dgm:bulletEnabled val="1"/>
        </dgm:presLayoutVars>
      </dgm:prSet>
      <dgm:spPr/>
      <dgm:t>
        <a:bodyPr/>
        <a:lstStyle/>
        <a:p>
          <a:endParaRPr lang="en-US"/>
        </a:p>
      </dgm:t>
    </dgm:pt>
    <dgm:pt modelId="{125B4295-8D90-42EC-9402-BB93543A867F}" type="pres">
      <dgm:prSet presAssocID="{5CED4987-3288-4FCA-91EE-9F46A3ED7B57}" presName="Accent5" presStyleCnt="0"/>
      <dgm:spPr/>
    </dgm:pt>
    <dgm:pt modelId="{CB9F7F03-1B06-4797-AA34-D6E11C50D05F}" type="pres">
      <dgm:prSet presAssocID="{5CED4987-3288-4FCA-91EE-9F46A3ED7B57}" presName="Accent" presStyleLbl="bgShp" presStyleIdx="4" presStyleCnt="6"/>
      <dgm:spPr/>
    </dgm:pt>
    <dgm:pt modelId="{3243F120-5CDC-46E1-82AC-20DC7BB4C550}" type="pres">
      <dgm:prSet presAssocID="{5CED4987-3288-4FCA-91EE-9F46A3ED7B57}" presName="Child5" presStyleLbl="node1" presStyleIdx="4" presStyleCnt="6" custScaleX="123267" custScaleY="124945">
        <dgm:presLayoutVars>
          <dgm:chMax val="0"/>
          <dgm:chPref val="0"/>
          <dgm:bulletEnabled val="1"/>
        </dgm:presLayoutVars>
      </dgm:prSet>
      <dgm:spPr/>
      <dgm:t>
        <a:bodyPr/>
        <a:lstStyle/>
        <a:p>
          <a:endParaRPr lang="en-US"/>
        </a:p>
      </dgm:t>
    </dgm:pt>
    <dgm:pt modelId="{4083BCFA-6534-4303-A1C1-6DAB02459E79}" type="pres">
      <dgm:prSet presAssocID="{83D7F3FB-29DB-4242-91D3-D31C2BBFE8CC}" presName="Accent6" presStyleCnt="0"/>
      <dgm:spPr/>
    </dgm:pt>
    <dgm:pt modelId="{FFBFFB1E-350B-4CD3-B408-9A1E43027C33}" type="pres">
      <dgm:prSet presAssocID="{83D7F3FB-29DB-4242-91D3-D31C2BBFE8CC}" presName="Accent" presStyleLbl="bgShp" presStyleIdx="5" presStyleCnt="6"/>
      <dgm:spPr/>
    </dgm:pt>
    <dgm:pt modelId="{05F35264-A387-46AC-AF48-6C3D39535802}" type="pres">
      <dgm:prSet presAssocID="{83D7F3FB-29DB-4242-91D3-D31C2BBFE8CC}" presName="Child6" presStyleLbl="node1" presStyleIdx="5" presStyleCnt="6" custScaleX="123267" custScaleY="124945">
        <dgm:presLayoutVars>
          <dgm:chMax val="0"/>
          <dgm:chPref val="0"/>
          <dgm:bulletEnabled val="1"/>
        </dgm:presLayoutVars>
      </dgm:prSet>
      <dgm:spPr/>
      <dgm:t>
        <a:bodyPr/>
        <a:lstStyle/>
        <a:p>
          <a:endParaRPr lang="en-US"/>
        </a:p>
      </dgm:t>
    </dgm:pt>
  </dgm:ptLst>
  <dgm:cxnLst>
    <dgm:cxn modelId="{159B4B26-8E40-4000-932B-A4F2395B93D8}" srcId="{3DDB4069-64D5-4A1A-B47E-54D97EE7EC76}" destId="{83D7F3FB-29DB-4242-91D3-D31C2BBFE8CC}" srcOrd="5" destOrd="0" parTransId="{D9530C3C-16C4-46C6-BDBD-911B5CDBFA58}" sibTransId="{7CE5E854-0376-4984-9D05-CCF226B42291}"/>
    <dgm:cxn modelId="{729A40F2-D564-4AB7-A2D9-3D631F48B916}" srcId="{E899FBB7-5FDF-443D-84B3-3E0966F5ED14}" destId="{3DDB4069-64D5-4A1A-B47E-54D97EE7EC76}" srcOrd="0" destOrd="0" parTransId="{A1C36414-5B33-4CFB-A84E-5671428A889F}" sibTransId="{D44ABC1C-1418-449B-88C4-187AC7400D85}"/>
    <dgm:cxn modelId="{51F2B9C6-6D1A-4805-8F7A-750D739A2E38}" type="presOf" srcId="{345DA565-5D14-48DB-88F4-EE4D31D05973}" destId="{7DE3609A-E3C4-41F6-BE75-50815F876CA3}" srcOrd="0" destOrd="0" presId="urn:microsoft.com/office/officeart/2011/layout/HexagonRadial"/>
    <dgm:cxn modelId="{1B57B88F-BBA1-43A0-A097-0FB9EA9671F7}" type="presOf" srcId="{E899FBB7-5FDF-443D-84B3-3E0966F5ED14}" destId="{1CE16F7B-42A8-4E55-BB3E-66168C50DDF3}" srcOrd="0" destOrd="0" presId="urn:microsoft.com/office/officeart/2011/layout/HexagonRadial"/>
    <dgm:cxn modelId="{AB66CAFA-64E4-4B97-BB0A-60D4CB84F321}" srcId="{3DDB4069-64D5-4A1A-B47E-54D97EE7EC76}" destId="{D2F790A1-F189-4E83-B513-121116945A14}" srcOrd="1" destOrd="0" parTransId="{AF72B00C-3574-48FB-85F3-114291D6E9F4}" sibTransId="{B388075E-1BAD-4163-95EA-966E9A750ED9}"/>
    <dgm:cxn modelId="{25F464B0-B239-486A-9617-EDDE29E8DFE5}" srcId="{3DDB4069-64D5-4A1A-B47E-54D97EE7EC76}" destId="{EBD38C1D-4B1D-4225-B0E9-508FDA97304A}" srcOrd="3" destOrd="0" parTransId="{41ADED20-EE54-4E8F-A7D1-ECC31F9FCD7D}" sibTransId="{1639961C-359A-4FF2-A91C-CB300AF9AC35}"/>
    <dgm:cxn modelId="{418F9CB1-304C-47B1-8E90-E1CB04E3F8CE}" type="presOf" srcId="{9286BE23-797E-4572-AB81-9B6A9020AB24}" destId="{754E0F51-41D6-43F3-8E03-8C538360835C}" srcOrd="0" destOrd="0" presId="urn:microsoft.com/office/officeart/2011/layout/HexagonRadial"/>
    <dgm:cxn modelId="{00CD65B3-39A3-44F7-B8DC-9C831AAB72BD}" srcId="{3DDB4069-64D5-4A1A-B47E-54D97EE7EC76}" destId="{9286BE23-797E-4572-AB81-9B6A9020AB24}" srcOrd="2" destOrd="0" parTransId="{7664F5BB-A7D1-4BF9-9AC5-AB671679F5E3}" sibTransId="{36AC2EC9-8DD6-4381-8BE6-5007BA7ED02B}"/>
    <dgm:cxn modelId="{868437E5-6783-41C3-B774-4D75FBAE80E6}" type="presOf" srcId="{83D7F3FB-29DB-4242-91D3-D31C2BBFE8CC}" destId="{05F35264-A387-46AC-AF48-6C3D39535802}" srcOrd="0" destOrd="0" presId="urn:microsoft.com/office/officeart/2011/layout/HexagonRadial"/>
    <dgm:cxn modelId="{BAACDF08-ECB3-428E-BC4F-D76FB0CB9F0D}" type="presOf" srcId="{5CED4987-3288-4FCA-91EE-9F46A3ED7B57}" destId="{3243F120-5CDC-46E1-82AC-20DC7BB4C550}" srcOrd="0" destOrd="0" presId="urn:microsoft.com/office/officeart/2011/layout/HexagonRadial"/>
    <dgm:cxn modelId="{570D2E15-D2D8-4BFE-B50E-C3907F9E70AF}" type="presOf" srcId="{EBD38C1D-4B1D-4225-B0E9-508FDA97304A}" destId="{562FF732-AFE7-44B2-AD7E-4484D1FBA0A7}" srcOrd="0" destOrd="0" presId="urn:microsoft.com/office/officeart/2011/layout/HexagonRadial"/>
    <dgm:cxn modelId="{1D151435-941B-4AEF-A582-47632D8FA809}" srcId="{3DDB4069-64D5-4A1A-B47E-54D97EE7EC76}" destId="{5CED4987-3288-4FCA-91EE-9F46A3ED7B57}" srcOrd="4" destOrd="0" parTransId="{707B29B6-201A-4F1B-ABE5-8EA02969CD7B}" sibTransId="{BBB4A0EB-BDAD-4DB9-B2F6-E22F205C458F}"/>
    <dgm:cxn modelId="{CC90BF3C-E99A-4041-8D2B-139BAE32A7BC}" srcId="{3DDB4069-64D5-4A1A-B47E-54D97EE7EC76}" destId="{345DA565-5D14-48DB-88F4-EE4D31D05973}" srcOrd="0" destOrd="0" parTransId="{6C1B58B8-CAB8-460C-BE2F-BE7209FB3730}" sibTransId="{9409A604-8AB0-4655-BE0C-DAF2B97F99D2}"/>
    <dgm:cxn modelId="{C4C77B85-0FCA-4835-994F-D18337DDD686}" type="presOf" srcId="{3DDB4069-64D5-4A1A-B47E-54D97EE7EC76}" destId="{5951D24E-1776-47CA-8515-E5DC0AFCB833}" srcOrd="0" destOrd="0" presId="urn:microsoft.com/office/officeart/2011/layout/HexagonRadial"/>
    <dgm:cxn modelId="{0AAAEAE8-2B2C-469C-AD55-48B1972EEC95}" type="presOf" srcId="{D2F790A1-F189-4E83-B513-121116945A14}" destId="{741FF87A-4D88-40BC-8A43-8B5065E7C4D1}" srcOrd="0" destOrd="0" presId="urn:microsoft.com/office/officeart/2011/layout/HexagonRadial"/>
    <dgm:cxn modelId="{462B9053-6131-4B25-B55A-57524A27C494}" type="presParOf" srcId="{1CE16F7B-42A8-4E55-BB3E-66168C50DDF3}" destId="{5951D24E-1776-47CA-8515-E5DC0AFCB833}" srcOrd="0" destOrd="0" presId="urn:microsoft.com/office/officeart/2011/layout/HexagonRadial"/>
    <dgm:cxn modelId="{8A8D84E0-FD32-421C-B1DE-8A0B4D618758}" type="presParOf" srcId="{1CE16F7B-42A8-4E55-BB3E-66168C50DDF3}" destId="{91D01E3C-FE0C-414C-8178-DDF4903E9ED0}" srcOrd="1" destOrd="0" presId="urn:microsoft.com/office/officeart/2011/layout/HexagonRadial"/>
    <dgm:cxn modelId="{7449BA5E-9BC7-4E0C-BAC0-27AF674944F9}" type="presParOf" srcId="{91D01E3C-FE0C-414C-8178-DDF4903E9ED0}" destId="{DD213700-F93C-4656-B84F-64683688E2DE}" srcOrd="0" destOrd="0" presId="urn:microsoft.com/office/officeart/2011/layout/HexagonRadial"/>
    <dgm:cxn modelId="{9F138C8D-47AB-46CD-991C-C8E047DAE234}" type="presParOf" srcId="{1CE16F7B-42A8-4E55-BB3E-66168C50DDF3}" destId="{7DE3609A-E3C4-41F6-BE75-50815F876CA3}" srcOrd="2" destOrd="0" presId="urn:microsoft.com/office/officeart/2011/layout/HexagonRadial"/>
    <dgm:cxn modelId="{7A47EDAC-A3FB-4A2B-A5C2-7DC92C4F812A}" type="presParOf" srcId="{1CE16F7B-42A8-4E55-BB3E-66168C50DDF3}" destId="{D6285AF8-6699-40C5-8EF2-D8F75AAF65A0}" srcOrd="3" destOrd="0" presId="urn:microsoft.com/office/officeart/2011/layout/HexagonRadial"/>
    <dgm:cxn modelId="{2B3D5089-83A1-458F-80C7-C573CDA1E9B8}" type="presParOf" srcId="{D6285AF8-6699-40C5-8EF2-D8F75AAF65A0}" destId="{EDECFDD2-22F6-430F-B407-BA3362CAFE2E}" srcOrd="0" destOrd="0" presId="urn:microsoft.com/office/officeart/2011/layout/HexagonRadial"/>
    <dgm:cxn modelId="{92F1F930-FB7C-4127-91B7-454CEB4EC481}" type="presParOf" srcId="{1CE16F7B-42A8-4E55-BB3E-66168C50DDF3}" destId="{741FF87A-4D88-40BC-8A43-8B5065E7C4D1}" srcOrd="4" destOrd="0" presId="urn:microsoft.com/office/officeart/2011/layout/HexagonRadial"/>
    <dgm:cxn modelId="{FE6EB5BF-2E62-4AE4-9956-036F41C7D520}" type="presParOf" srcId="{1CE16F7B-42A8-4E55-BB3E-66168C50DDF3}" destId="{23D3F038-298A-48E2-A5EC-F1DEC89F92B4}" srcOrd="5" destOrd="0" presId="urn:microsoft.com/office/officeart/2011/layout/HexagonRadial"/>
    <dgm:cxn modelId="{74CD42FE-5EF4-452A-943C-8EA2081964E8}" type="presParOf" srcId="{23D3F038-298A-48E2-A5EC-F1DEC89F92B4}" destId="{1485A6E1-BA12-4A77-B596-6324A9773F33}" srcOrd="0" destOrd="0" presId="urn:microsoft.com/office/officeart/2011/layout/HexagonRadial"/>
    <dgm:cxn modelId="{9DE49ADB-DC65-4276-A5C5-D18BDA10D806}" type="presParOf" srcId="{1CE16F7B-42A8-4E55-BB3E-66168C50DDF3}" destId="{754E0F51-41D6-43F3-8E03-8C538360835C}" srcOrd="6" destOrd="0" presId="urn:microsoft.com/office/officeart/2011/layout/HexagonRadial"/>
    <dgm:cxn modelId="{E00DE568-04D3-459D-90B5-84C769176EFB}" type="presParOf" srcId="{1CE16F7B-42A8-4E55-BB3E-66168C50DDF3}" destId="{7455B1B3-4463-4B10-ABF2-7C92F38F3F24}" srcOrd="7" destOrd="0" presId="urn:microsoft.com/office/officeart/2011/layout/HexagonRadial"/>
    <dgm:cxn modelId="{930F9645-0E06-4082-8836-38C413520644}" type="presParOf" srcId="{7455B1B3-4463-4B10-ABF2-7C92F38F3F24}" destId="{E65D61F3-0E24-4C65-87EE-B6C63358B5BF}" srcOrd="0" destOrd="0" presId="urn:microsoft.com/office/officeart/2011/layout/HexagonRadial"/>
    <dgm:cxn modelId="{60D13C56-645E-4366-8008-8F0EC64CF4A6}" type="presParOf" srcId="{1CE16F7B-42A8-4E55-BB3E-66168C50DDF3}" destId="{562FF732-AFE7-44B2-AD7E-4484D1FBA0A7}" srcOrd="8" destOrd="0" presId="urn:microsoft.com/office/officeart/2011/layout/HexagonRadial"/>
    <dgm:cxn modelId="{E9A4D50B-FC21-47F2-A600-14F2DBA7D436}" type="presParOf" srcId="{1CE16F7B-42A8-4E55-BB3E-66168C50DDF3}" destId="{125B4295-8D90-42EC-9402-BB93543A867F}" srcOrd="9" destOrd="0" presId="urn:microsoft.com/office/officeart/2011/layout/HexagonRadial"/>
    <dgm:cxn modelId="{A8C022A9-2E1B-4286-B42F-F411DF5D3120}" type="presParOf" srcId="{125B4295-8D90-42EC-9402-BB93543A867F}" destId="{CB9F7F03-1B06-4797-AA34-D6E11C50D05F}" srcOrd="0" destOrd="0" presId="urn:microsoft.com/office/officeart/2011/layout/HexagonRadial"/>
    <dgm:cxn modelId="{04CAD6D0-A051-4683-BE16-9024976C2816}" type="presParOf" srcId="{1CE16F7B-42A8-4E55-BB3E-66168C50DDF3}" destId="{3243F120-5CDC-46E1-82AC-20DC7BB4C550}" srcOrd="10" destOrd="0" presId="urn:microsoft.com/office/officeart/2011/layout/HexagonRadial"/>
    <dgm:cxn modelId="{4A44E832-A1B9-43F9-A4AF-1151180BFEDF}" type="presParOf" srcId="{1CE16F7B-42A8-4E55-BB3E-66168C50DDF3}" destId="{4083BCFA-6534-4303-A1C1-6DAB02459E79}" srcOrd="11" destOrd="0" presId="urn:microsoft.com/office/officeart/2011/layout/HexagonRadial"/>
    <dgm:cxn modelId="{50BEEA74-1ED7-4133-A59E-B233E2124ADF}" type="presParOf" srcId="{4083BCFA-6534-4303-A1C1-6DAB02459E79}" destId="{FFBFFB1E-350B-4CD3-B408-9A1E43027C33}" srcOrd="0" destOrd="0" presId="urn:microsoft.com/office/officeart/2011/layout/HexagonRadial"/>
    <dgm:cxn modelId="{6F626C69-8B13-45E3-B99B-0A957F238D8A}" type="presParOf" srcId="{1CE16F7B-42A8-4E55-BB3E-66168C50DDF3}" destId="{05F35264-A387-46AC-AF48-6C3D39535802}"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899FBB7-5FDF-443D-84B3-3E0966F5ED14}"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3DDB4069-64D5-4A1A-B47E-54D97EE7EC76}">
      <dgm:prSet phldrT="[Text]" custT="1"/>
      <dgm:spPr>
        <a:solidFill>
          <a:schemeClr val="tx1">
            <a:lumMod val="50000"/>
            <a:lumOff val="50000"/>
          </a:schemeClr>
        </a:solidFill>
      </dgm:spPr>
      <dgm:t>
        <a:bodyPr/>
        <a:lstStyle/>
        <a:p>
          <a:r>
            <a:rPr lang="en-US" sz="1200" dirty="0" smtClean="0">
              <a:solidFill>
                <a:schemeClr val="bg1"/>
              </a:solidFill>
            </a:rPr>
            <a:t>Mutual Respect, Trust, Honesty, Integrity &amp; Ethics</a:t>
          </a:r>
          <a:endParaRPr lang="en-US" sz="1200" dirty="0">
            <a:solidFill>
              <a:schemeClr val="bg1"/>
            </a:solidFill>
          </a:endParaRPr>
        </a:p>
      </dgm:t>
    </dgm:pt>
    <dgm:pt modelId="{A1C36414-5B33-4CFB-A84E-5671428A889F}" type="parTrans" cxnId="{729A40F2-D564-4AB7-A2D9-3D631F48B916}">
      <dgm:prSet/>
      <dgm:spPr/>
      <dgm:t>
        <a:bodyPr/>
        <a:lstStyle/>
        <a:p>
          <a:endParaRPr lang="en-US"/>
        </a:p>
      </dgm:t>
    </dgm:pt>
    <dgm:pt modelId="{D44ABC1C-1418-449B-88C4-187AC7400D85}" type="sibTrans" cxnId="{729A40F2-D564-4AB7-A2D9-3D631F48B916}">
      <dgm:prSet/>
      <dgm:spPr/>
      <dgm:t>
        <a:bodyPr/>
        <a:lstStyle/>
        <a:p>
          <a:endParaRPr lang="en-US"/>
        </a:p>
      </dgm:t>
    </dgm:pt>
    <dgm:pt modelId="{345DA565-5D14-48DB-88F4-EE4D31D05973}">
      <dgm:prSet phldrT="[Text]" custT="1"/>
      <dgm:spPr>
        <a:solidFill>
          <a:srgbClr val="F06010"/>
        </a:solidFill>
      </dgm:spPr>
      <dgm:t>
        <a:bodyPr/>
        <a:lstStyle/>
        <a:p>
          <a:r>
            <a:rPr lang="en-US" sz="1200" dirty="0" smtClean="0"/>
            <a:t>Focus on Priorities/ Sense of Urgency</a:t>
          </a:r>
          <a:endParaRPr lang="en-US" sz="1200" dirty="0"/>
        </a:p>
      </dgm:t>
    </dgm:pt>
    <dgm:pt modelId="{6C1B58B8-CAB8-460C-BE2F-BE7209FB3730}" type="parTrans" cxnId="{CC90BF3C-E99A-4041-8D2B-139BAE32A7BC}">
      <dgm:prSet/>
      <dgm:spPr/>
      <dgm:t>
        <a:bodyPr/>
        <a:lstStyle/>
        <a:p>
          <a:endParaRPr lang="en-US"/>
        </a:p>
      </dgm:t>
    </dgm:pt>
    <dgm:pt modelId="{9409A604-8AB0-4655-BE0C-DAF2B97F99D2}" type="sibTrans" cxnId="{CC90BF3C-E99A-4041-8D2B-139BAE32A7BC}">
      <dgm:prSet/>
      <dgm:spPr/>
      <dgm:t>
        <a:bodyPr/>
        <a:lstStyle/>
        <a:p>
          <a:endParaRPr lang="en-US"/>
        </a:p>
      </dgm:t>
    </dgm:pt>
    <dgm:pt modelId="{D2F790A1-F189-4E83-B513-121116945A14}">
      <dgm:prSet phldrT="[Text]" custT="1"/>
      <dgm:spPr>
        <a:solidFill>
          <a:srgbClr val="F06010"/>
        </a:solidFill>
      </dgm:spPr>
      <dgm:t>
        <a:bodyPr/>
        <a:lstStyle/>
        <a:p>
          <a:r>
            <a:rPr lang="en-US" sz="1200" dirty="0" smtClean="0"/>
            <a:t>Innovation &amp; Creativity</a:t>
          </a:r>
          <a:endParaRPr lang="en-US" sz="1200" dirty="0"/>
        </a:p>
      </dgm:t>
    </dgm:pt>
    <dgm:pt modelId="{AF72B00C-3574-48FB-85F3-114291D6E9F4}" type="parTrans" cxnId="{AB66CAFA-64E4-4B97-BB0A-60D4CB84F321}">
      <dgm:prSet/>
      <dgm:spPr/>
      <dgm:t>
        <a:bodyPr/>
        <a:lstStyle/>
        <a:p>
          <a:endParaRPr lang="en-US"/>
        </a:p>
      </dgm:t>
    </dgm:pt>
    <dgm:pt modelId="{B388075E-1BAD-4163-95EA-966E9A750ED9}" type="sibTrans" cxnId="{AB66CAFA-64E4-4B97-BB0A-60D4CB84F321}">
      <dgm:prSet/>
      <dgm:spPr/>
      <dgm:t>
        <a:bodyPr/>
        <a:lstStyle/>
        <a:p>
          <a:endParaRPr lang="en-US"/>
        </a:p>
      </dgm:t>
    </dgm:pt>
    <dgm:pt modelId="{9286BE23-797E-4572-AB81-9B6A9020AB24}">
      <dgm:prSet phldrT="[Text]" custT="1"/>
      <dgm:spPr>
        <a:solidFill>
          <a:srgbClr val="F06010"/>
        </a:solidFill>
      </dgm:spPr>
      <dgm:t>
        <a:bodyPr/>
        <a:lstStyle/>
        <a:p>
          <a:r>
            <a:rPr lang="en-US" sz="1200" dirty="0" smtClean="0"/>
            <a:t>Crisp, High Quality Decision Making</a:t>
          </a:r>
          <a:endParaRPr lang="en-US" sz="1200" dirty="0"/>
        </a:p>
      </dgm:t>
    </dgm:pt>
    <dgm:pt modelId="{7664F5BB-A7D1-4BF9-9AC5-AB671679F5E3}" type="parTrans" cxnId="{00CD65B3-39A3-44F7-B8DC-9C831AAB72BD}">
      <dgm:prSet/>
      <dgm:spPr/>
      <dgm:t>
        <a:bodyPr/>
        <a:lstStyle/>
        <a:p>
          <a:endParaRPr lang="en-US"/>
        </a:p>
      </dgm:t>
    </dgm:pt>
    <dgm:pt modelId="{36AC2EC9-8DD6-4381-8BE6-5007BA7ED02B}" type="sibTrans" cxnId="{00CD65B3-39A3-44F7-B8DC-9C831AAB72BD}">
      <dgm:prSet/>
      <dgm:spPr/>
      <dgm:t>
        <a:bodyPr/>
        <a:lstStyle/>
        <a:p>
          <a:endParaRPr lang="en-US"/>
        </a:p>
      </dgm:t>
    </dgm:pt>
    <dgm:pt modelId="{EBD38C1D-4B1D-4225-B0E9-508FDA97304A}">
      <dgm:prSet phldrT="[Text]" custT="1"/>
      <dgm:spPr/>
      <dgm:t>
        <a:bodyPr/>
        <a:lstStyle/>
        <a:p>
          <a:r>
            <a:rPr lang="en-US" sz="1200" dirty="0" smtClean="0"/>
            <a:t>Accountability</a:t>
          </a:r>
          <a:endParaRPr lang="en-US" sz="1200" dirty="0"/>
        </a:p>
      </dgm:t>
    </dgm:pt>
    <dgm:pt modelId="{41ADED20-EE54-4E8F-A7D1-ECC31F9FCD7D}" type="parTrans" cxnId="{25F464B0-B239-486A-9617-EDDE29E8DFE5}">
      <dgm:prSet/>
      <dgm:spPr/>
      <dgm:t>
        <a:bodyPr/>
        <a:lstStyle/>
        <a:p>
          <a:endParaRPr lang="en-US"/>
        </a:p>
      </dgm:t>
    </dgm:pt>
    <dgm:pt modelId="{1639961C-359A-4FF2-A91C-CB300AF9AC35}" type="sibTrans" cxnId="{25F464B0-B239-486A-9617-EDDE29E8DFE5}">
      <dgm:prSet/>
      <dgm:spPr/>
      <dgm:t>
        <a:bodyPr/>
        <a:lstStyle/>
        <a:p>
          <a:endParaRPr lang="en-US"/>
        </a:p>
      </dgm:t>
    </dgm:pt>
    <dgm:pt modelId="{5CED4987-3288-4FCA-91EE-9F46A3ED7B57}">
      <dgm:prSet phldrT="[Text]" custT="1"/>
      <dgm:spPr/>
      <dgm:t>
        <a:bodyPr/>
        <a:lstStyle/>
        <a:p>
          <a:r>
            <a:rPr lang="en-US" sz="1200" dirty="0" smtClean="0"/>
            <a:t>People Management</a:t>
          </a:r>
          <a:endParaRPr lang="en-US" sz="1200" dirty="0"/>
        </a:p>
      </dgm:t>
    </dgm:pt>
    <dgm:pt modelId="{707B29B6-201A-4F1B-ABE5-8EA02969CD7B}" type="parTrans" cxnId="{1D151435-941B-4AEF-A582-47632D8FA809}">
      <dgm:prSet/>
      <dgm:spPr/>
      <dgm:t>
        <a:bodyPr/>
        <a:lstStyle/>
        <a:p>
          <a:endParaRPr lang="en-US"/>
        </a:p>
      </dgm:t>
    </dgm:pt>
    <dgm:pt modelId="{BBB4A0EB-BDAD-4DB9-B2F6-E22F205C458F}" type="sibTrans" cxnId="{1D151435-941B-4AEF-A582-47632D8FA809}">
      <dgm:prSet/>
      <dgm:spPr/>
      <dgm:t>
        <a:bodyPr/>
        <a:lstStyle/>
        <a:p>
          <a:endParaRPr lang="en-US"/>
        </a:p>
      </dgm:t>
    </dgm:pt>
    <dgm:pt modelId="{83D7F3FB-29DB-4242-91D3-D31C2BBFE8CC}">
      <dgm:prSet phldrT="[Text]" custT="1"/>
      <dgm:spPr>
        <a:solidFill>
          <a:srgbClr val="F06010"/>
        </a:solidFill>
      </dgm:spPr>
      <dgm:t>
        <a:bodyPr/>
        <a:lstStyle/>
        <a:p>
          <a:r>
            <a:rPr lang="en-US" sz="1200" dirty="0" smtClean="0"/>
            <a:t>Collaboration/ Teamwork</a:t>
          </a:r>
          <a:endParaRPr lang="en-US" sz="1200" dirty="0"/>
        </a:p>
      </dgm:t>
    </dgm:pt>
    <dgm:pt modelId="{D9530C3C-16C4-46C6-BDBD-911B5CDBFA58}" type="parTrans" cxnId="{159B4B26-8E40-4000-932B-A4F2395B93D8}">
      <dgm:prSet/>
      <dgm:spPr/>
      <dgm:t>
        <a:bodyPr/>
        <a:lstStyle/>
        <a:p>
          <a:endParaRPr lang="en-US"/>
        </a:p>
      </dgm:t>
    </dgm:pt>
    <dgm:pt modelId="{7CE5E854-0376-4984-9D05-CCF226B42291}" type="sibTrans" cxnId="{159B4B26-8E40-4000-932B-A4F2395B93D8}">
      <dgm:prSet/>
      <dgm:spPr/>
      <dgm:t>
        <a:bodyPr/>
        <a:lstStyle/>
        <a:p>
          <a:endParaRPr lang="en-US"/>
        </a:p>
      </dgm:t>
    </dgm:pt>
    <dgm:pt modelId="{1CE16F7B-42A8-4E55-BB3E-66168C50DDF3}" type="pres">
      <dgm:prSet presAssocID="{E899FBB7-5FDF-443D-84B3-3E0966F5ED14}" presName="Name0" presStyleCnt="0">
        <dgm:presLayoutVars>
          <dgm:chMax val="1"/>
          <dgm:chPref val="1"/>
          <dgm:dir/>
          <dgm:animOne val="branch"/>
          <dgm:animLvl val="lvl"/>
        </dgm:presLayoutVars>
      </dgm:prSet>
      <dgm:spPr/>
      <dgm:t>
        <a:bodyPr/>
        <a:lstStyle/>
        <a:p>
          <a:endParaRPr lang="en-US"/>
        </a:p>
      </dgm:t>
    </dgm:pt>
    <dgm:pt modelId="{5951D24E-1776-47CA-8515-E5DC0AFCB833}" type="pres">
      <dgm:prSet presAssocID="{3DDB4069-64D5-4A1A-B47E-54D97EE7EC76}" presName="Parent" presStyleLbl="node0" presStyleIdx="0" presStyleCnt="1">
        <dgm:presLayoutVars>
          <dgm:chMax val="6"/>
          <dgm:chPref val="6"/>
        </dgm:presLayoutVars>
      </dgm:prSet>
      <dgm:spPr/>
      <dgm:t>
        <a:bodyPr/>
        <a:lstStyle/>
        <a:p>
          <a:endParaRPr lang="en-US"/>
        </a:p>
      </dgm:t>
    </dgm:pt>
    <dgm:pt modelId="{91D01E3C-FE0C-414C-8178-DDF4903E9ED0}" type="pres">
      <dgm:prSet presAssocID="{345DA565-5D14-48DB-88F4-EE4D31D05973}" presName="Accent1" presStyleCnt="0"/>
      <dgm:spPr/>
    </dgm:pt>
    <dgm:pt modelId="{DD213700-F93C-4656-B84F-64683688E2DE}" type="pres">
      <dgm:prSet presAssocID="{345DA565-5D14-48DB-88F4-EE4D31D05973}" presName="Accent" presStyleLbl="bgShp" presStyleIdx="0" presStyleCnt="6"/>
      <dgm:spPr/>
    </dgm:pt>
    <dgm:pt modelId="{7DE3609A-E3C4-41F6-BE75-50815F876CA3}" type="pres">
      <dgm:prSet presAssocID="{345DA565-5D14-48DB-88F4-EE4D31D05973}" presName="Child1" presStyleLbl="node1" presStyleIdx="0" presStyleCnt="6" custScaleX="123267" custScaleY="124945">
        <dgm:presLayoutVars>
          <dgm:chMax val="0"/>
          <dgm:chPref val="0"/>
          <dgm:bulletEnabled val="1"/>
        </dgm:presLayoutVars>
      </dgm:prSet>
      <dgm:spPr/>
      <dgm:t>
        <a:bodyPr/>
        <a:lstStyle/>
        <a:p>
          <a:endParaRPr lang="en-US"/>
        </a:p>
      </dgm:t>
    </dgm:pt>
    <dgm:pt modelId="{D6285AF8-6699-40C5-8EF2-D8F75AAF65A0}" type="pres">
      <dgm:prSet presAssocID="{D2F790A1-F189-4E83-B513-121116945A14}" presName="Accent2" presStyleCnt="0"/>
      <dgm:spPr/>
    </dgm:pt>
    <dgm:pt modelId="{EDECFDD2-22F6-430F-B407-BA3362CAFE2E}" type="pres">
      <dgm:prSet presAssocID="{D2F790A1-F189-4E83-B513-121116945A14}" presName="Accent" presStyleLbl="bgShp" presStyleIdx="1" presStyleCnt="6"/>
      <dgm:spPr/>
    </dgm:pt>
    <dgm:pt modelId="{741FF87A-4D88-40BC-8A43-8B5065E7C4D1}" type="pres">
      <dgm:prSet presAssocID="{D2F790A1-F189-4E83-B513-121116945A14}" presName="Child2" presStyleLbl="node1" presStyleIdx="1" presStyleCnt="6" custScaleX="123267" custScaleY="124945">
        <dgm:presLayoutVars>
          <dgm:chMax val="0"/>
          <dgm:chPref val="0"/>
          <dgm:bulletEnabled val="1"/>
        </dgm:presLayoutVars>
      </dgm:prSet>
      <dgm:spPr/>
      <dgm:t>
        <a:bodyPr/>
        <a:lstStyle/>
        <a:p>
          <a:endParaRPr lang="en-US"/>
        </a:p>
      </dgm:t>
    </dgm:pt>
    <dgm:pt modelId="{23D3F038-298A-48E2-A5EC-F1DEC89F92B4}" type="pres">
      <dgm:prSet presAssocID="{9286BE23-797E-4572-AB81-9B6A9020AB24}" presName="Accent3" presStyleCnt="0"/>
      <dgm:spPr/>
    </dgm:pt>
    <dgm:pt modelId="{1485A6E1-BA12-4A77-B596-6324A9773F33}" type="pres">
      <dgm:prSet presAssocID="{9286BE23-797E-4572-AB81-9B6A9020AB24}" presName="Accent" presStyleLbl="bgShp" presStyleIdx="2" presStyleCnt="6"/>
      <dgm:spPr/>
    </dgm:pt>
    <dgm:pt modelId="{754E0F51-41D6-43F3-8E03-8C538360835C}" type="pres">
      <dgm:prSet presAssocID="{9286BE23-797E-4572-AB81-9B6A9020AB24}" presName="Child3" presStyleLbl="node1" presStyleIdx="2" presStyleCnt="6" custScaleX="123267" custScaleY="124945">
        <dgm:presLayoutVars>
          <dgm:chMax val="0"/>
          <dgm:chPref val="0"/>
          <dgm:bulletEnabled val="1"/>
        </dgm:presLayoutVars>
      </dgm:prSet>
      <dgm:spPr/>
      <dgm:t>
        <a:bodyPr/>
        <a:lstStyle/>
        <a:p>
          <a:endParaRPr lang="en-US"/>
        </a:p>
      </dgm:t>
    </dgm:pt>
    <dgm:pt modelId="{7455B1B3-4463-4B10-ABF2-7C92F38F3F24}" type="pres">
      <dgm:prSet presAssocID="{EBD38C1D-4B1D-4225-B0E9-508FDA97304A}" presName="Accent4" presStyleCnt="0"/>
      <dgm:spPr/>
    </dgm:pt>
    <dgm:pt modelId="{E65D61F3-0E24-4C65-87EE-B6C63358B5BF}" type="pres">
      <dgm:prSet presAssocID="{EBD38C1D-4B1D-4225-B0E9-508FDA97304A}" presName="Accent" presStyleLbl="bgShp" presStyleIdx="3" presStyleCnt="6"/>
      <dgm:spPr/>
    </dgm:pt>
    <dgm:pt modelId="{562FF732-AFE7-44B2-AD7E-4484D1FBA0A7}" type="pres">
      <dgm:prSet presAssocID="{EBD38C1D-4B1D-4225-B0E9-508FDA97304A}" presName="Child4" presStyleLbl="node1" presStyleIdx="3" presStyleCnt="6" custScaleX="123267" custScaleY="124945">
        <dgm:presLayoutVars>
          <dgm:chMax val="0"/>
          <dgm:chPref val="0"/>
          <dgm:bulletEnabled val="1"/>
        </dgm:presLayoutVars>
      </dgm:prSet>
      <dgm:spPr/>
      <dgm:t>
        <a:bodyPr/>
        <a:lstStyle/>
        <a:p>
          <a:endParaRPr lang="en-US"/>
        </a:p>
      </dgm:t>
    </dgm:pt>
    <dgm:pt modelId="{125B4295-8D90-42EC-9402-BB93543A867F}" type="pres">
      <dgm:prSet presAssocID="{5CED4987-3288-4FCA-91EE-9F46A3ED7B57}" presName="Accent5" presStyleCnt="0"/>
      <dgm:spPr/>
    </dgm:pt>
    <dgm:pt modelId="{CB9F7F03-1B06-4797-AA34-D6E11C50D05F}" type="pres">
      <dgm:prSet presAssocID="{5CED4987-3288-4FCA-91EE-9F46A3ED7B57}" presName="Accent" presStyleLbl="bgShp" presStyleIdx="4" presStyleCnt="6"/>
      <dgm:spPr/>
    </dgm:pt>
    <dgm:pt modelId="{3243F120-5CDC-46E1-82AC-20DC7BB4C550}" type="pres">
      <dgm:prSet presAssocID="{5CED4987-3288-4FCA-91EE-9F46A3ED7B57}" presName="Child5" presStyleLbl="node1" presStyleIdx="4" presStyleCnt="6" custScaleX="123267" custScaleY="124945">
        <dgm:presLayoutVars>
          <dgm:chMax val="0"/>
          <dgm:chPref val="0"/>
          <dgm:bulletEnabled val="1"/>
        </dgm:presLayoutVars>
      </dgm:prSet>
      <dgm:spPr/>
      <dgm:t>
        <a:bodyPr/>
        <a:lstStyle/>
        <a:p>
          <a:endParaRPr lang="en-US"/>
        </a:p>
      </dgm:t>
    </dgm:pt>
    <dgm:pt modelId="{4083BCFA-6534-4303-A1C1-6DAB02459E79}" type="pres">
      <dgm:prSet presAssocID="{83D7F3FB-29DB-4242-91D3-D31C2BBFE8CC}" presName="Accent6" presStyleCnt="0"/>
      <dgm:spPr/>
    </dgm:pt>
    <dgm:pt modelId="{FFBFFB1E-350B-4CD3-B408-9A1E43027C33}" type="pres">
      <dgm:prSet presAssocID="{83D7F3FB-29DB-4242-91D3-D31C2BBFE8CC}" presName="Accent" presStyleLbl="bgShp" presStyleIdx="5" presStyleCnt="6"/>
      <dgm:spPr/>
    </dgm:pt>
    <dgm:pt modelId="{05F35264-A387-46AC-AF48-6C3D39535802}" type="pres">
      <dgm:prSet presAssocID="{83D7F3FB-29DB-4242-91D3-D31C2BBFE8CC}" presName="Child6" presStyleLbl="node1" presStyleIdx="5" presStyleCnt="6" custScaleX="123267" custScaleY="124945">
        <dgm:presLayoutVars>
          <dgm:chMax val="0"/>
          <dgm:chPref val="0"/>
          <dgm:bulletEnabled val="1"/>
        </dgm:presLayoutVars>
      </dgm:prSet>
      <dgm:spPr/>
      <dgm:t>
        <a:bodyPr/>
        <a:lstStyle/>
        <a:p>
          <a:endParaRPr lang="en-US"/>
        </a:p>
      </dgm:t>
    </dgm:pt>
  </dgm:ptLst>
  <dgm:cxnLst>
    <dgm:cxn modelId="{159B4B26-8E40-4000-932B-A4F2395B93D8}" srcId="{3DDB4069-64D5-4A1A-B47E-54D97EE7EC76}" destId="{83D7F3FB-29DB-4242-91D3-D31C2BBFE8CC}" srcOrd="5" destOrd="0" parTransId="{D9530C3C-16C4-46C6-BDBD-911B5CDBFA58}" sibTransId="{7CE5E854-0376-4984-9D05-CCF226B42291}"/>
    <dgm:cxn modelId="{729A40F2-D564-4AB7-A2D9-3D631F48B916}" srcId="{E899FBB7-5FDF-443D-84B3-3E0966F5ED14}" destId="{3DDB4069-64D5-4A1A-B47E-54D97EE7EC76}" srcOrd="0" destOrd="0" parTransId="{A1C36414-5B33-4CFB-A84E-5671428A889F}" sibTransId="{D44ABC1C-1418-449B-88C4-187AC7400D85}"/>
    <dgm:cxn modelId="{33A3B402-8945-4057-B005-8DEC5A99A0A5}" type="presOf" srcId="{3DDB4069-64D5-4A1A-B47E-54D97EE7EC76}" destId="{5951D24E-1776-47CA-8515-E5DC0AFCB833}" srcOrd="0" destOrd="0" presId="urn:microsoft.com/office/officeart/2011/layout/HexagonRadial"/>
    <dgm:cxn modelId="{AB66CAFA-64E4-4B97-BB0A-60D4CB84F321}" srcId="{3DDB4069-64D5-4A1A-B47E-54D97EE7EC76}" destId="{D2F790A1-F189-4E83-B513-121116945A14}" srcOrd="1" destOrd="0" parTransId="{AF72B00C-3574-48FB-85F3-114291D6E9F4}" sibTransId="{B388075E-1BAD-4163-95EA-966E9A750ED9}"/>
    <dgm:cxn modelId="{1BA76F10-B5C3-443A-9583-A362D8A2BD2D}" type="presOf" srcId="{9286BE23-797E-4572-AB81-9B6A9020AB24}" destId="{754E0F51-41D6-43F3-8E03-8C538360835C}" srcOrd="0" destOrd="0" presId="urn:microsoft.com/office/officeart/2011/layout/HexagonRadial"/>
    <dgm:cxn modelId="{25F464B0-B239-486A-9617-EDDE29E8DFE5}" srcId="{3DDB4069-64D5-4A1A-B47E-54D97EE7EC76}" destId="{EBD38C1D-4B1D-4225-B0E9-508FDA97304A}" srcOrd="3" destOrd="0" parTransId="{41ADED20-EE54-4E8F-A7D1-ECC31F9FCD7D}" sibTransId="{1639961C-359A-4FF2-A91C-CB300AF9AC35}"/>
    <dgm:cxn modelId="{466C84BB-0908-48E0-A45F-DD362ADAEEA4}" type="presOf" srcId="{345DA565-5D14-48DB-88F4-EE4D31D05973}" destId="{7DE3609A-E3C4-41F6-BE75-50815F876CA3}" srcOrd="0" destOrd="0" presId="urn:microsoft.com/office/officeart/2011/layout/HexagonRadial"/>
    <dgm:cxn modelId="{717E3CE6-0069-4A7F-943A-17CB55B5845B}" type="presOf" srcId="{5CED4987-3288-4FCA-91EE-9F46A3ED7B57}" destId="{3243F120-5CDC-46E1-82AC-20DC7BB4C550}" srcOrd="0" destOrd="0" presId="urn:microsoft.com/office/officeart/2011/layout/HexagonRadial"/>
    <dgm:cxn modelId="{1EB32107-4823-4D9B-8B66-62577A29002B}" type="presOf" srcId="{EBD38C1D-4B1D-4225-B0E9-508FDA97304A}" destId="{562FF732-AFE7-44B2-AD7E-4484D1FBA0A7}" srcOrd="0" destOrd="0" presId="urn:microsoft.com/office/officeart/2011/layout/HexagonRadial"/>
    <dgm:cxn modelId="{E3DA959E-CD35-4BD9-B436-F740475F88F7}" type="presOf" srcId="{83D7F3FB-29DB-4242-91D3-D31C2BBFE8CC}" destId="{05F35264-A387-46AC-AF48-6C3D39535802}" srcOrd="0" destOrd="0" presId="urn:microsoft.com/office/officeart/2011/layout/HexagonRadial"/>
    <dgm:cxn modelId="{00CD65B3-39A3-44F7-B8DC-9C831AAB72BD}" srcId="{3DDB4069-64D5-4A1A-B47E-54D97EE7EC76}" destId="{9286BE23-797E-4572-AB81-9B6A9020AB24}" srcOrd="2" destOrd="0" parTransId="{7664F5BB-A7D1-4BF9-9AC5-AB671679F5E3}" sibTransId="{36AC2EC9-8DD6-4381-8BE6-5007BA7ED02B}"/>
    <dgm:cxn modelId="{1D151435-941B-4AEF-A582-47632D8FA809}" srcId="{3DDB4069-64D5-4A1A-B47E-54D97EE7EC76}" destId="{5CED4987-3288-4FCA-91EE-9F46A3ED7B57}" srcOrd="4" destOrd="0" parTransId="{707B29B6-201A-4F1B-ABE5-8EA02969CD7B}" sibTransId="{BBB4A0EB-BDAD-4DB9-B2F6-E22F205C458F}"/>
    <dgm:cxn modelId="{CC90BF3C-E99A-4041-8D2B-139BAE32A7BC}" srcId="{3DDB4069-64D5-4A1A-B47E-54D97EE7EC76}" destId="{345DA565-5D14-48DB-88F4-EE4D31D05973}" srcOrd="0" destOrd="0" parTransId="{6C1B58B8-CAB8-460C-BE2F-BE7209FB3730}" sibTransId="{9409A604-8AB0-4655-BE0C-DAF2B97F99D2}"/>
    <dgm:cxn modelId="{DC41772E-500C-4928-8E9B-B37AB11AF296}" type="presOf" srcId="{D2F790A1-F189-4E83-B513-121116945A14}" destId="{741FF87A-4D88-40BC-8A43-8B5065E7C4D1}" srcOrd="0" destOrd="0" presId="urn:microsoft.com/office/officeart/2011/layout/HexagonRadial"/>
    <dgm:cxn modelId="{D9339B71-18CE-4B55-B89F-C5D1AE207388}" type="presOf" srcId="{E899FBB7-5FDF-443D-84B3-3E0966F5ED14}" destId="{1CE16F7B-42A8-4E55-BB3E-66168C50DDF3}" srcOrd="0" destOrd="0" presId="urn:microsoft.com/office/officeart/2011/layout/HexagonRadial"/>
    <dgm:cxn modelId="{F78B67EF-B3D5-40F3-9A9F-0B6F9FCF7619}" type="presParOf" srcId="{1CE16F7B-42A8-4E55-BB3E-66168C50DDF3}" destId="{5951D24E-1776-47CA-8515-E5DC0AFCB833}" srcOrd="0" destOrd="0" presId="urn:microsoft.com/office/officeart/2011/layout/HexagonRadial"/>
    <dgm:cxn modelId="{B31C5339-86AC-4317-890D-7CE4E237575C}" type="presParOf" srcId="{1CE16F7B-42A8-4E55-BB3E-66168C50DDF3}" destId="{91D01E3C-FE0C-414C-8178-DDF4903E9ED0}" srcOrd="1" destOrd="0" presId="urn:microsoft.com/office/officeart/2011/layout/HexagonRadial"/>
    <dgm:cxn modelId="{CDBA0CCB-8E98-414B-B129-BA8B1174DFA6}" type="presParOf" srcId="{91D01E3C-FE0C-414C-8178-DDF4903E9ED0}" destId="{DD213700-F93C-4656-B84F-64683688E2DE}" srcOrd="0" destOrd="0" presId="urn:microsoft.com/office/officeart/2011/layout/HexagonRadial"/>
    <dgm:cxn modelId="{D279F21A-47EF-436D-A19F-70A403BEC2F7}" type="presParOf" srcId="{1CE16F7B-42A8-4E55-BB3E-66168C50DDF3}" destId="{7DE3609A-E3C4-41F6-BE75-50815F876CA3}" srcOrd="2" destOrd="0" presId="urn:microsoft.com/office/officeart/2011/layout/HexagonRadial"/>
    <dgm:cxn modelId="{6372DD4A-9911-4B93-A738-1E5CA1261C90}" type="presParOf" srcId="{1CE16F7B-42A8-4E55-BB3E-66168C50DDF3}" destId="{D6285AF8-6699-40C5-8EF2-D8F75AAF65A0}" srcOrd="3" destOrd="0" presId="urn:microsoft.com/office/officeart/2011/layout/HexagonRadial"/>
    <dgm:cxn modelId="{47EADB57-ABE4-49B6-96D1-E0A483E7166F}" type="presParOf" srcId="{D6285AF8-6699-40C5-8EF2-D8F75AAF65A0}" destId="{EDECFDD2-22F6-430F-B407-BA3362CAFE2E}" srcOrd="0" destOrd="0" presId="urn:microsoft.com/office/officeart/2011/layout/HexagonRadial"/>
    <dgm:cxn modelId="{C0D57057-8346-4E59-9C61-AD7480D7C2A9}" type="presParOf" srcId="{1CE16F7B-42A8-4E55-BB3E-66168C50DDF3}" destId="{741FF87A-4D88-40BC-8A43-8B5065E7C4D1}" srcOrd="4" destOrd="0" presId="urn:microsoft.com/office/officeart/2011/layout/HexagonRadial"/>
    <dgm:cxn modelId="{4D2353E0-71A3-406E-A569-023DE67AD13F}" type="presParOf" srcId="{1CE16F7B-42A8-4E55-BB3E-66168C50DDF3}" destId="{23D3F038-298A-48E2-A5EC-F1DEC89F92B4}" srcOrd="5" destOrd="0" presId="urn:microsoft.com/office/officeart/2011/layout/HexagonRadial"/>
    <dgm:cxn modelId="{239CFB7E-B197-49D0-B479-6F2B51227D9C}" type="presParOf" srcId="{23D3F038-298A-48E2-A5EC-F1DEC89F92B4}" destId="{1485A6E1-BA12-4A77-B596-6324A9773F33}" srcOrd="0" destOrd="0" presId="urn:microsoft.com/office/officeart/2011/layout/HexagonRadial"/>
    <dgm:cxn modelId="{2672B171-9604-4141-95C6-E50A956E5303}" type="presParOf" srcId="{1CE16F7B-42A8-4E55-BB3E-66168C50DDF3}" destId="{754E0F51-41D6-43F3-8E03-8C538360835C}" srcOrd="6" destOrd="0" presId="urn:microsoft.com/office/officeart/2011/layout/HexagonRadial"/>
    <dgm:cxn modelId="{F0C6375B-4573-447B-858A-412BE4941B8E}" type="presParOf" srcId="{1CE16F7B-42A8-4E55-BB3E-66168C50DDF3}" destId="{7455B1B3-4463-4B10-ABF2-7C92F38F3F24}" srcOrd="7" destOrd="0" presId="urn:microsoft.com/office/officeart/2011/layout/HexagonRadial"/>
    <dgm:cxn modelId="{692F9BD0-D153-4BAA-BA4F-8171A2EB0CE6}" type="presParOf" srcId="{7455B1B3-4463-4B10-ABF2-7C92F38F3F24}" destId="{E65D61F3-0E24-4C65-87EE-B6C63358B5BF}" srcOrd="0" destOrd="0" presId="urn:microsoft.com/office/officeart/2011/layout/HexagonRadial"/>
    <dgm:cxn modelId="{FD8A84B9-915C-4CDF-9439-68031EEA9C96}" type="presParOf" srcId="{1CE16F7B-42A8-4E55-BB3E-66168C50DDF3}" destId="{562FF732-AFE7-44B2-AD7E-4484D1FBA0A7}" srcOrd="8" destOrd="0" presId="urn:microsoft.com/office/officeart/2011/layout/HexagonRadial"/>
    <dgm:cxn modelId="{D4A1069C-6697-4B53-81A4-DC4074E9A577}" type="presParOf" srcId="{1CE16F7B-42A8-4E55-BB3E-66168C50DDF3}" destId="{125B4295-8D90-42EC-9402-BB93543A867F}" srcOrd="9" destOrd="0" presId="urn:microsoft.com/office/officeart/2011/layout/HexagonRadial"/>
    <dgm:cxn modelId="{3A2B0DC8-4CFB-4A48-8822-6F0AFEB13D0D}" type="presParOf" srcId="{125B4295-8D90-42EC-9402-BB93543A867F}" destId="{CB9F7F03-1B06-4797-AA34-D6E11C50D05F}" srcOrd="0" destOrd="0" presId="urn:microsoft.com/office/officeart/2011/layout/HexagonRadial"/>
    <dgm:cxn modelId="{32107E30-67FA-4936-87E8-A27470308F31}" type="presParOf" srcId="{1CE16F7B-42A8-4E55-BB3E-66168C50DDF3}" destId="{3243F120-5CDC-46E1-82AC-20DC7BB4C550}" srcOrd="10" destOrd="0" presId="urn:microsoft.com/office/officeart/2011/layout/HexagonRadial"/>
    <dgm:cxn modelId="{D19353F4-9C63-428F-B82A-57F57AA2FEFE}" type="presParOf" srcId="{1CE16F7B-42A8-4E55-BB3E-66168C50DDF3}" destId="{4083BCFA-6534-4303-A1C1-6DAB02459E79}" srcOrd="11" destOrd="0" presId="urn:microsoft.com/office/officeart/2011/layout/HexagonRadial"/>
    <dgm:cxn modelId="{0C0C8AB0-E68D-4797-B42A-8965266ADDB4}" type="presParOf" srcId="{4083BCFA-6534-4303-A1C1-6DAB02459E79}" destId="{FFBFFB1E-350B-4CD3-B408-9A1E43027C33}" srcOrd="0" destOrd="0" presId="urn:microsoft.com/office/officeart/2011/layout/HexagonRadial"/>
    <dgm:cxn modelId="{7904524A-62F6-4318-8FDF-772414DAFD1F}" type="presParOf" srcId="{1CE16F7B-42A8-4E55-BB3E-66168C50DDF3}" destId="{05F35264-A387-46AC-AF48-6C3D39535802}" srcOrd="12" destOrd="0" presId="urn:microsoft.com/office/officeart/2011/layout/HexagonRadial"/>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093212-8A43-4979-9F69-D00F66BE9B89}" type="doc">
      <dgm:prSet loTypeId="urn:microsoft.com/office/officeart/2005/8/layout/chevron1" loCatId="process" qsTypeId="urn:microsoft.com/office/officeart/2005/8/quickstyle/simple1" qsCatId="simple" csTypeId="urn:microsoft.com/office/officeart/2005/8/colors/accent1_2" csCatId="accent1" phldr="1"/>
      <dgm:spPr/>
    </dgm:pt>
    <dgm:pt modelId="{14CC5A13-4E91-4102-94D2-84FAA245E19A}">
      <dgm:prSet phldrT="[Text]"/>
      <dgm:spPr/>
      <dgm:t>
        <a:bodyPr/>
        <a:lstStyle/>
        <a:p>
          <a:r>
            <a:rPr lang="en-US" dirty="0" smtClean="0"/>
            <a:t>Intro</a:t>
          </a:r>
          <a:endParaRPr lang="en-US" dirty="0"/>
        </a:p>
      </dgm:t>
    </dgm:pt>
    <dgm:pt modelId="{528E4E13-E0F6-40D2-A4FD-A0798A6208DC}" type="parTrans" cxnId="{4F20A27C-EC68-4C19-95A5-10FED35CE33C}">
      <dgm:prSet/>
      <dgm:spPr/>
      <dgm:t>
        <a:bodyPr/>
        <a:lstStyle/>
        <a:p>
          <a:endParaRPr lang="en-US"/>
        </a:p>
      </dgm:t>
    </dgm:pt>
    <dgm:pt modelId="{8DDF5ACE-866D-4605-85AF-DA1C52191ED7}" type="sibTrans" cxnId="{4F20A27C-EC68-4C19-95A5-10FED35CE33C}">
      <dgm:prSet/>
      <dgm:spPr/>
      <dgm:t>
        <a:bodyPr/>
        <a:lstStyle/>
        <a:p>
          <a:endParaRPr lang="en-US"/>
        </a:p>
      </dgm:t>
    </dgm:pt>
    <dgm:pt modelId="{C0867141-2640-4D6E-8A0F-435AF1A4C2AC}">
      <dgm:prSet phldrT="[Text]"/>
      <dgm:spPr>
        <a:solidFill>
          <a:schemeClr val="bg2"/>
        </a:solidFill>
      </dgm:spPr>
      <dgm:t>
        <a:bodyPr/>
        <a:lstStyle/>
        <a:p>
          <a:r>
            <a:rPr lang="en-US" dirty="0" smtClean="0"/>
            <a:t>SLC</a:t>
          </a:r>
          <a:endParaRPr lang="en-US" dirty="0"/>
        </a:p>
      </dgm:t>
    </dgm:pt>
    <dgm:pt modelId="{0329CFA3-C8F4-497C-8ADA-FA9E632CA276}" type="parTrans" cxnId="{CBA821A1-4BBD-420B-88BE-09D5F1978048}">
      <dgm:prSet/>
      <dgm:spPr/>
      <dgm:t>
        <a:bodyPr/>
        <a:lstStyle/>
        <a:p>
          <a:endParaRPr lang="en-US"/>
        </a:p>
      </dgm:t>
    </dgm:pt>
    <dgm:pt modelId="{D4C4908F-C31C-48CF-900D-65CC2A831C4C}" type="sibTrans" cxnId="{CBA821A1-4BBD-420B-88BE-09D5F1978048}">
      <dgm:prSet/>
      <dgm:spPr/>
      <dgm:t>
        <a:bodyPr/>
        <a:lstStyle/>
        <a:p>
          <a:endParaRPr lang="en-US"/>
        </a:p>
      </dgm:t>
    </dgm:pt>
    <dgm:pt modelId="{EEAD153B-F8B0-4245-94D5-D081BEC21255}">
      <dgm:prSet phldrT="[Text]"/>
      <dgm:spPr>
        <a:solidFill>
          <a:schemeClr val="bg2"/>
        </a:solidFill>
      </dgm:spPr>
      <dgm:t>
        <a:bodyPr/>
        <a:lstStyle/>
        <a:p>
          <a:r>
            <a:rPr lang="en-US" dirty="0" smtClean="0"/>
            <a:t>Projects</a:t>
          </a:r>
          <a:endParaRPr lang="en-US" dirty="0"/>
        </a:p>
      </dgm:t>
    </dgm:pt>
    <dgm:pt modelId="{241A0539-7B1B-4F51-8626-8E569AB239CD}" type="parTrans" cxnId="{7E28194D-1AA2-457A-9341-4E6156D3D18F}">
      <dgm:prSet/>
      <dgm:spPr/>
      <dgm:t>
        <a:bodyPr/>
        <a:lstStyle/>
        <a:p>
          <a:endParaRPr lang="en-US"/>
        </a:p>
      </dgm:t>
    </dgm:pt>
    <dgm:pt modelId="{D70538DF-BAA5-4452-A00C-9D6BD52B1CEB}" type="sibTrans" cxnId="{7E28194D-1AA2-457A-9341-4E6156D3D18F}">
      <dgm:prSet/>
      <dgm:spPr/>
      <dgm:t>
        <a:bodyPr/>
        <a:lstStyle/>
        <a:p>
          <a:endParaRPr lang="en-US"/>
        </a:p>
      </dgm:t>
    </dgm:pt>
    <dgm:pt modelId="{ABAE11E7-3EAB-4C46-8247-79C4299182FC}" type="pres">
      <dgm:prSet presAssocID="{81093212-8A43-4979-9F69-D00F66BE9B89}" presName="Name0" presStyleCnt="0">
        <dgm:presLayoutVars>
          <dgm:dir/>
          <dgm:animLvl val="lvl"/>
          <dgm:resizeHandles val="exact"/>
        </dgm:presLayoutVars>
      </dgm:prSet>
      <dgm:spPr/>
    </dgm:pt>
    <dgm:pt modelId="{E10CD38F-F0FA-4D24-8D4A-BC146D460900}" type="pres">
      <dgm:prSet presAssocID="{14CC5A13-4E91-4102-94D2-84FAA245E19A}" presName="parTxOnly" presStyleLbl="node1" presStyleIdx="0" presStyleCnt="3">
        <dgm:presLayoutVars>
          <dgm:chMax val="0"/>
          <dgm:chPref val="0"/>
          <dgm:bulletEnabled val="1"/>
        </dgm:presLayoutVars>
      </dgm:prSet>
      <dgm:spPr/>
      <dgm:t>
        <a:bodyPr/>
        <a:lstStyle/>
        <a:p>
          <a:endParaRPr lang="en-US"/>
        </a:p>
      </dgm:t>
    </dgm:pt>
    <dgm:pt modelId="{1FD888A1-6C3E-473E-983B-92896A4962C1}" type="pres">
      <dgm:prSet presAssocID="{8DDF5ACE-866D-4605-85AF-DA1C52191ED7}" presName="parTxOnlySpace" presStyleCnt="0"/>
      <dgm:spPr/>
    </dgm:pt>
    <dgm:pt modelId="{5A76A297-503D-40C6-99A8-5DAF430E4D4B}" type="pres">
      <dgm:prSet presAssocID="{C0867141-2640-4D6E-8A0F-435AF1A4C2AC}" presName="parTxOnly" presStyleLbl="node1" presStyleIdx="1" presStyleCnt="3">
        <dgm:presLayoutVars>
          <dgm:chMax val="0"/>
          <dgm:chPref val="0"/>
          <dgm:bulletEnabled val="1"/>
        </dgm:presLayoutVars>
      </dgm:prSet>
      <dgm:spPr/>
      <dgm:t>
        <a:bodyPr/>
        <a:lstStyle/>
        <a:p>
          <a:endParaRPr lang="en-US"/>
        </a:p>
      </dgm:t>
    </dgm:pt>
    <dgm:pt modelId="{94700361-F0AD-4216-BB9C-402AF62DCC44}" type="pres">
      <dgm:prSet presAssocID="{D4C4908F-C31C-48CF-900D-65CC2A831C4C}" presName="parTxOnlySpace" presStyleCnt="0"/>
      <dgm:spPr/>
    </dgm:pt>
    <dgm:pt modelId="{7424B104-C571-4087-B184-7EC24B0F1661}" type="pres">
      <dgm:prSet presAssocID="{EEAD153B-F8B0-4245-94D5-D081BEC21255}" presName="parTxOnly" presStyleLbl="node1" presStyleIdx="2" presStyleCnt="3">
        <dgm:presLayoutVars>
          <dgm:chMax val="0"/>
          <dgm:chPref val="0"/>
          <dgm:bulletEnabled val="1"/>
        </dgm:presLayoutVars>
      </dgm:prSet>
      <dgm:spPr/>
      <dgm:t>
        <a:bodyPr/>
        <a:lstStyle/>
        <a:p>
          <a:endParaRPr lang="en-US"/>
        </a:p>
      </dgm:t>
    </dgm:pt>
  </dgm:ptLst>
  <dgm:cxnLst>
    <dgm:cxn modelId="{E3750BC2-594C-4A31-8F37-A5179FFDACDA}" type="presOf" srcId="{81093212-8A43-4979-9F69-D00F66BE9B89}" destId="{ABAE11E7-3EAB-4C46-8247-79C4299182FC}" srcOrd="0" destOrd="0" presId="urn:microsoft.com/office/officeart/2005/8/layout/chevron1"/>
    <dgm:cxn modelId="{4F20A27C-EC68-4C19-95A5-10FED35CE33C}" srcId="{81093212-8A43-4979-9F69-D00F66BE9B89}" destId="{14CC5A13-4E91-4102-94D2-84FAA245E19A}" srcOrd="0" destOrd="0" parTransId="{528E4E13-E0F6-40D2-A4FD-A0798A6208DC}" sibTransId="{8DDF5ACE-866D-4605-85AF-DA1C52191ED7}"/>
    <dgm:cxn modelId="{2A27425E-8405-4A19-B886-E4677C5022A8}" type="presOf" srcId="{EEAD153B-F8B0-4245-94D5-D081BEC21255}" destId="{7424B104-C571-4087-B184-7EC24B0F1661}" srcOrd="0" destOrd="0" presId="urn:microsoft.com/office/officeart/2005/8/layout/chevron1"/>
    <dgm:cxn modelId="{CBA821A1-4BBD-420B-88BE-09D5F1978048}" srcId="{81093212-8A43-4979-9F69-D00F66BE9B89}" destId="{C0867141-2640-4D6E-8A0F-435AF1A4C2AC}" srcOrd="1" destOrd="0" parTransId="{0329CFA3-C8F4-497C-8ADA-FA9E632CA276}" sibTransId="{D4C4908F-C31C-48CF-900D-65CC2A831C4C}"/>
    <dgm:cxn modelId="{49037C79-999A-4D1B-A883-6ED10D401A32}" type="presOf" srcId="{14CC5A13-4E91-4102-94D2-84FAA245E19A}" destId="{E10CD38F-F0FA-4D24-8D4A-BC146D460900}" srcOrd="0" destOrd="0" presId="urn:microsoft.com/office/officeart/2005/8/layout/chevron1"/>
    <dgm:cxn modelId="{7E28194D-1AA2-457A-9341-4E6156D3D18F}" srcId="{81093212-8A43-4979-9F69-D00F66BE9B89}" destId="{EEAD153B-F8B0-4245-94D5-D081BEC21255}" srcOrd="2" destOrd="0" parTransId="{241A0539-7B1B-4F51-8626-8E569AB239CD}" sibTransId="{D70538DF-BAA5-4452-A00C-9D6BD52B1CEB}"/>
    <dgm:cxn modelId="{F8BD5877-F676-47E7-B222-7F45ABCED45A}" type="presOf" srcId="{C0867141-2640-4D6E-8A0F-435AF1A4C2AC}" destId="{5A76A297-503D-40C6-99A8-5DAF430E4D4B}" srcOrd="0" destOrd="0" presId="urn:microsoft.com/office/officeart/2005/8/layout/chevron1"/>
    <dgm:cxn modelId="{CB17DC47-47BF-4320-A3AF-D6FFC1A25C2D}" type="presParOf" srcId="{ABAE11E7-3EAB-4C46-8247-79C4299182FC}" destId="{E10CD38F-F0FA-4D24-8D4A-BC146D460900}" srcOrd="0" destOrd="0" presId="urn:microsoft.com/office/officeart/2005/8/layout/chevron1"/>
    <dgm:cxn modelId="{537A6198-3DA0-4164-9D5C-EA74493B764B}" type="presParOf" srcId="{ABAE11E7-3EAB-4C46-8247-79C4299182FC}" destId="{1FD888A1-6C3E-473E-983B-92896A4962C1}" srcOrd="1" destOrd="0" presId="urn:microsoft.com/office/officeart/2005/8/layout/chevron1"/>
    <dgm:cxn modelId="{ABA3993C-BC80-4646-AB83-0FFE3CB8A0AE}" type="presParOf" srcId="{ABAE11E7-3EAB-4C46-8247-79C4299182FC}" destId="{5A76A297-503D-40C6-99A8-5DAF430E4D4B}" srcOrd="2" destOrd="0" presId="urn:microsoft.com/office/officeart/2005/8/layout/chevron1"/>
    <dgm:cxn modelId="{29805B10-3559-4BB0-8C54-7F25C3420416}" type="presParOf" srcId="{ABAE11E7-3EAB-4C46-8247-79C4299182FC}" destId="{94700361-F0AD-4216-BB9C-402AF62DCC44}" srcOrd="3" destOrd="0" presId="urn:microsoft.com/office/officeart/2005/8/layout/chevron1"/>
    <dgm:cxn modelId="{0D94986E-FB6F-491A-9406-8C5CC304BB1E}" type="presParOf" srcId="{ABAE11E7-3EAB-4C46-8247-79C4299182FC}" destId="{7424B104-C571-4087-B184-7EC24B0F1661}"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093212-8A43-4979-9F69-D00F66BE9B89}" type="doc">
      <dgm:prSet loTypeId="urn:microsoft.com/office/officeart/2005/8/layout/chevron1" loCatId="process" qsTypeId="urn:microsoft.com/office/officeart/2005/8/quickstyle/simple1" qsCatId="simple" csTypeId="urn:microsoft.com/office/officeart/2005/8/colors/accent1_2" csCatId="accent1" phldr="1"/>
      <dgm:spPr/>
    </dgm:pt>
    <dgm:pt modelId="{14CC5A13-4E91-4102-94D2-84FAA245E19A}">
      <dgm:prSet phldrT="[Text]"/>
      <dgm:spPr>
        <a:solidFill>
          <a:schemeClr val="bg2"/>
        </a:solidFill>
      </dgm:spPr>
      <dgm:t>
        <a:bodyPr/>
        <a:lstStyle/>
        <a:p>
          <a:r>
            <a:rPr lang="en-US" dirty="0" smtClean="0"/>
            <a:t>Intro</a:t>
          </a:r>
          <a:endParaRPr lang="en-US" dirty="0"/>
        </a:p>
      </dgm:t>
    </dgm:pt>
    <dgm:pt modelId="{528E4E13-E0F6-40D2-A4FD-A0798A6208DC}" type="parTrans" cxnId="{4F20A27C-EC68-4C19-95A5-10FED35CE33C}">
      <dgm:prSet/>
      <dgm:spPr/>
      <dgm:t>
        <a:bodyPr/>
        <a:lstStyle/>
        <a:p>
          <a:endParaRPr lang="en-US"/>
        </a:p>
      </dgm:t>
    </dgm:pt>
    <dgm:pt modelId="{8DDF5ACE-866D-4605-85AF-DA1C52191ED7}" type="sibTrans" cxnId="{4F20A27C-EC68-4C19-95A5-10FED35CE33C}">
      <dgm:prSet/>
      <dgm:spPr/>
      <dgm:t>
        <a:bodyPr/>
        <a:lstStyle/>
        <a:p>
          <a:endParaRPr lang="en-US"/>
        </a:p>
      </dgm:t>
    </dgm:pt>
    <dgm:pt modelId="{C0867141-2640-4D6E-8A0F-435AF1A4C2AC}">
      <dgm:prSet phldrT="[Text]"/>
      <dgm:spPr>
        <a:solidFill>
          <a:schemeClr val="accent1"/>
        </a:solidFill>
      </dgm:spPr>
      <dgm:t>
        <a:bodyPr/>
        <a:lstStyle/>
        <a:p>
          <a:r>
            <a:rPr lang="en-US" dirty="0" smtClean="0"/>
            <a:t>SLC</a:t>
          </a:r>
          <a:endParaRPr lang="en-US" dirty="0"/>
        </a:p>
      </dgm:t>
    </dgm:pt>
    <dgm:pt modelId="{0329CFA3-C8F4-497C-8ADA-FA9E632CA276}" type="parTrans" cxnId="{CBA821A1-4BBD-420B-88BE-09D5F1978048}">
      <dgm:prSet/>
      <dgm:spPr/>
      <dgm:t>
        <a:bodyPr/>
        <a:lstStyle/>
        <a:p>
          <a:endParaRPr lang="en-US"/>
        </a:p>
      </dgm:t>
    </dgm:pt>
    <dgm:pt modelId="{D4C4908F-C31C-48CF-900D-65CC2A831C4C}" type="sibTrans" cxnId="{CBA821A1-4BBD-420B-88BE-09D5F1978048}">
      <dgm:prSet/>
      <dgm:spPr/>
      <dgm:t>
        <a:bodyPr/>
        <a:lstStyle/>
        <a:p>
          <a:endParaRPr lang="en-US"/>
        </a:p>
      </dgm:t>
    </dgm:pt>
    <dgm:pt modelId="{EEAD153B-F8B0-4245-94D5-D081BEC21255}">
      <dgm:prSet phldrT="[Text]"/>
      <dgm:spPr>
        <a:solidFill>
          <a:schemeClr val="bg2"/>
        </a:solidFill>
      </dgm:spPr>
      <dgm:t>
        <a:bodyPr/>
        <a:lstStyle/>
        <a:p>
          <a:r>
            <a:rPr lang="en-US" dirty="0" smtClean="0"/>
            <a:t>Projects</a:t>
          </a:r>
          <a:endParaRPr lang="en-US" dirty="0"/>
        </a:p>
      </dgm:t>
    </dgm:pt>
    <dgm:pt modelId="{241A0539-7B1B-4F51-8626-8E569AB239CD}" type="parTrans" cxnId="{7E28194D-1AA2-457A-9341-4E6156D3D18F}">
      <dgm:prSet/>
      <dgm:spPr/>
      <dgm:t>
        <a:bodyPr/>
        <a:lstStyle/>
        <a:p>
          <a:endParaRPr lang="en-US"/>
        </a:p>
      </dgm:t>
    </dgm:pt>
    <dgm:pt modelId="{D70538DF-BAA5-4452-A00C-9D6BD52B1CEB}" type="sibTrans" cxnId="{7E28194D-1AA2-457A-9341-4E6156D3D18F}">
      <dgm:prSet/>
      <dgm:spPr/>
      <dgm:t>
        <a:bodyPr/>
        <a:lstStyle/>
        <a:p>
          <a:endParaRPr lang="en-US"/>
        </a:p>
      </dgm:t>
    </dgm:pt>
    <dgm:pt modelId="{ABAE11E7-3EAB-4C46-8247-79C4299182FC}" type="pres">
      <dgm:prSet presAssocID="{81093212-8A43-4979-9F69-D00F66BE9B89}" presName="Name0" presStyleCnt="0">
        <dgm:presLayoutVars>
          <dgm:dir/>
          <dgm:animLvl val="lvl"/>
          <dgm:resizeHandles val="exact"/>
        </dgm:presLayoutVars>
      </dgm:prSet>
      <dgm:spPr/>
    </dgm:pt>
    <dgm:pt modelId="{E10CD38F-F0FA-4D24-8D4A-BC146D460900}" type="pres">
      <dgm:prSet presAssocID="{14CC5A13-4E91-4102-94D2-84FAA245E19A}" presName="parTxOnly" presStyleLbl="node1" presStyleIdx="0" presStyleCnt="3">
        <dgm:presLayoutVars>
          <dgm:chMax val="0"/>
          <dgm:chPref val="0"/>
          <dgm:bulletEnabled val="1"/>
        </dgm:presLayoutVars>
      </dgm:prSet>
      <dgm:spPr/>
      <dgm:t>
        <a:bodyPr/>
        <a:lstStyle/>
        <a:p>
          <a:endParaRPr lang="en-US"/>
        </a:p>
      </dgm:t>
    </dgm:pt>
    <dgm:pt modelId="{1FD888A1-6C3E-473E-983B-92896A4962C1}" type="pres">
      <dgm:prSet presAssocID="{8DDF5ACE-866D-4605-85AF-DA1C52191ED7}" presName="parTxOnlySpace" presStyleCnt="0"/>
      <dgm:spPr/>
    </dgm:pt>
    <dgm:pt modelId="{5A76A297-503D-40C6-99A8-5DAF430E4D4B}" type="pres">
      <dgm:prSet presAssocID="{C0867141-2640-4D6E-8A0F-435AF1A4C2AC}" presName="parTxOnly" presStyleLbl="node1" presStyleIdx="1" presStyleCnt="3">
        <dgm:presLayoutVars>
          <dgm:chMax val="0"/>
          <dgm:chPref val="0"/>
          <dgm:bulletEnabled val="1"/>
        </dgm:presLayoutVars>
      </dgm:prSet>
      <dgm:spPr/>
      <dgm:t>
        <a:bodyPr/>
        <a:lstStyle/>
        <a:p>
          <a:endParaRPr lang="en-US"/>
        </a:p>
      </dgm:t>
    </dgm:pt>
    <dgm:pt modelId="{94700361-F0AD-4216-BB9C-402AF62DCC44}" type="pres">
      <dgm:prSet presAssocID="{D4C4908F-C31C-48CF-900D-65CC2A831C4C}" presName="parTxOnlySpace" presStyleCnt="0"/>
      <dgm:spPr/>
    </dgm:pt>
    <dgm:pt modelId="{7424B104-C571-4087-B184-7EC24B0F1661}" type="pres">
      <dgm:prSet presAssocID="{EEAD153B-F8B0-4245-94D5-D081BEC21255}" presName="parTxOnly" presStyleLbl="node1" presStyleIdx="2" presStyleCnt="3">
        <dgm:presLayoutVars>
          <dgm:chMax val="0"/>
          <dgm:chPref val="0"/>
          <dgm:bulletEnabled val="1"/>
        </dgm:presLayoutVars>
      </dgm:prSet>
      <dgm:spPr/>
      <dgm:t>
        <a:bodyPr/>
        <a:lstStyle/>
        <a:p>
          <a:endParaRPr lang="en-US"/>
        </a:p>
      </dgm:t>
    </dgm:pt>
  </dgm:ptLst>
  <dgm:cxnLst>
    <dgm:cxn modelId="{8549395F-72C2-4872-82D3-A47AC8D9518B}" type="presOf" srcId="{EEAD153B-F8B0-4245-94D5-D081BEC21255}" destId="{7424B104-C571-4087-B184-7EC24B0F1661}" srcOrd="0" destOrd="0" presId="urn:microsoft.com/office/officeart/2005/8/layout/chevron1"/>
    <dgm:cxn modelId="{7C4BD73B-E5A3-4B1A-8CC0-4FCAACE729B6}" type="presOf" srcId="{14CC5A13-4E91-4102-94D2-84FAA245E19A}" destId="{E10CD38F-F0FA-4D24-8D4A-BC146D460900}" srcOrd="0" destOrd="0" presId="urn:microsoft.com/office/officeart/2005/8/layout/chevron1"/>
    <dgm:cxn modelId="{080DF968-21AB-4373-B1ED-32CA6D722966}" type="presOf" srcId="{81093212-8A43-4979-9F69-D00F66BE9B89}" destId="{ABAE11E7-3EAB-4C46-8247-79C4299182FC}" srcOrd="0" destOrd="0" presId="urn:microsoft.com/office/officeart/2005/8/layout/chevron1"/>
    <dgm:cxn modelId="{4F20A27C-EC68-4C19-95A5-10FED35CE33C}" srcId="{81093212-8A43-4979-9F69-D00F66BE9B89}" destId="{14CC5A13-4E91-4102-94D2-84FAA245E19A}" srcOrd="0" destOrd="0" parTransId="{528E4E13-E0F6-40D2-A4FD-A0798A6208DC}" sibTransId="{8DDF5ACE-866D-4605-85AF-DA1C52191ED7}"/>
    <dgm:cxn modelId="{CBA821A1-4BBD-420B-88BE-09D5F1978048}" srcId="{81093212-8A43-4979-9F69-D00F66BE9B89}" destId="{C0867141-2640-4D6E-8A0F-435AF1A4C2AC}" srcOrd="1" destOrd="0" parTransId="{0329CFA3-C8F4-497C-8ADA-FA9E632CA276}" sibTransId="{D4C4908F-C31C-48CF-900D-65CC2A831C4C}"/>
    <dgm:cxn modelId="{7E28194D-1AA2-457A-9341-4E6156D3D18F}" srcId="{81093212-8A43-4979-9F69-D00F66BE9B89}" destId="{EEAD153B-F8B0-4245-94D5-D081BEC21255}" srcOrd="2" destOrd="0" parTransId="{241A0539-7B1B-4F51-8626-8E569AB239CD}" sibTransId="{D70538DF-BAA5-4452-A00C-9D6BD52B1CEB}"/>
    <dgm:cxn modelId="{F3B74CC3-48AD-40B4-B5AD-5CF2432B6DA6}" type="presOf" srcId="{C0867141-2640-4D6E-8A0F-435AF1A4C2AC}" destId="{5A76A297-503D-40C6-99A8-5DAF430E4D4B}" srcOrd="0" destOrd="0" presId="urn:microsoft.com/office/officeart/2005/8/layout/chevron1"/>
    <dgm:cxn modelId="{D7A0EA58-904E-4D73-A99C-030B48C301C7}" type="presParOf" srcId="{ABAE11E7-3EAB-4C46-8247-79C4299182FC}" destId="{E10CD38F-F0FA-4D24-8D4A-BC146D460900}" srcOrd="0" destOrd="0" presId="urn:microsoft.com/office/officeart/2005/8/layout/chevron1"/>
    <dgm:cxn modelId="{EC319DCD-74F6-49DA-90CC-3527C8ECB0E4}" type="presParOf" srcId="{ABAE11E7-3EAB-4C46-8247-79C4299182FC}" destId="{1FD888A1-6C3E-473E-983B-92896A4962C1}" srcOrd="1" destOrd="0" presId="urn:microsoft.com/office/officeart/2005/8/layout/chevron1"/>
    <dgm:cxn modelId="{4F997D75-4088-4377-AF31-8F2249E54E98}" type="presParOf" srcId="{ABAE11E7-3EAB-4C46-8247-79C4299182FC}" destId="{5A76A297-503D-40C6-99A8-5DAF430E4D4B}" srcOrd="2" destOrd="0" presId="urn:microsoft.com/office/officeart/2005/8/layout/chevron1"/>
    <dgm:cxn modelId="{68C0FA6E-165C-4D1E-83E5-C7DA8752327D}" type="presParOf" srcId="{ABAE11E7-3EAB-4C46-8247-79C4299182FC}" destId="{94700361-F0AD-4216-BB9C-402AF62DCC44}" srcOrd="3" destOrd="0" presId="urn:microsoft.com/office/officeart/2005/8/layout/chevron1"/>
    <dgm:cxn modelId="{E19826EF-8729-4C88-B1C4-5A8E5D1FF37A}" type="presParOf" srcId="{ABAE11E7-3EAB-4C46-8247-79C4299182FC}" destId="{7424B104-C571-4087-B184-7EC24B0F1661}"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093212-8A43-4979-9F69-D00F66BE9B89}" type="doc">
      <dgm:prSet loTypeId="urn:microsoft.com/office/officeart/2005/8/layout/chevron1" loCatId="process" qsTypeId="urn:microsoft.com/office/officeart/2005/8/quickstyle/simple1" qsCatId="simple" csTypeId="urn:microsoft.com/office/officeart/2005/8/colors/accent1_2" csCatId="accent1" phldr="1"/>
      <dgm:spPr/>
    </dgm:pt>
    <dgm:pt modelId="{14CC5A13-4E91-4102-94D2-84FAA245E19A}">
      <dgm:prSet phldrT="[Text]"/>
      <dgm:spPr>
        <a:solidFill>
          <a:schemeClr val="bg2"/>
        </a:solidFill>
      </dgm:spPr>
      <dgm:t>
        <a:bodyPr/>
        <a:lstStyle/>
        <a:p>
          <a:r>
            <a:rPr lang="en-US" dirty="0" smtClean="0"/>
            <a:t>Intro</a:t>
          </a:r>
          <a:endParaRPr lang="en-US" dirty="0"/>
        </a:p>
      </dgm:t>
    </dgm:pt>
    <dgm:pt modelId="{528E4E13-E0F6-40D2-A4FD-A0798A6208DC}" type="parTrans" cxnId="{4F20A27C-EC68-4C19-95A5-10FED35CE33C}">
      <dgm:prSet/>
      <dgm:spPr/>
      <dgm:t>
        <a:bodyPr/>
        <a:lstStyle/>
        <a:p>
          <a:endParaRPr lang="en-US"/>
        </a:p>
      </dgm:t>
    </dgm:pt>
    <dgm:pt modelId="{8DDF5ACE-866D-4605-85AF-DA1C52191ED7}" type="sibTrans" cxnId="{4F20A27C-EC68-4C19-95A5-10FED35CE33C}">
      <dgm:prSet/>
      <dgm:spPr/>
      <dgm:t>
        <a:bodyPr/>
        <a:lstStyle/>
        <a:p>
          <a:endParaRPr lang="en-US"/>
        </a:p>
      </dgm:t>
    </dgm:pt>
    <dgm:pt modelId="{C0867141-2640-4D6E-8A0F-435AF1A4C2AC}">
      <dgm:prSet phldrT="[Text]"/>
      <dgm:spPr>
        <a:solidFill>
          <a:schemeClr val="bg2"/>
        </a:solidFill>
      </dgm:spPr>
      <dgm:t>
        <a:bodyPr/>
        <a:lstStyle/>
        <a:p>
          <a:r>
            <a:rPr lang="en-US" dirty="0" smtClean="0"/>
            <a:t>SLC</a:t>
          </a:r>
          <a:endParaRPr lang="en-US" dirty="0"/>
        </a:p>
      </dgm:t>
    </dgm:pt>
    <dgm:pt modelId="{0329CFA3-C8F4-497C-8ADA-FA9E632CA276}" type="parTrans" cxnId="{CBA821A1-4BBD-420B-88BE-09D5F1978048}">
      <dgm:prSet/>
      <dgm:spPr/>
      <dgm:t>
        <a:bodyPr/>
        <a:lstStyle/>
        <a:p>
          <a:endParaRPr lang="en-US"/>
        </a:p>
      </dgm:t>
    </dgm:pt>
    <dgm:pt modelId="{D4C4908F-C31C-48CF-900D-65CC2A831C4C}" type="sibTrans" cxnId="{CBA821A1-4BBD-420B-88BE-09D5F1978048}">
      <dgm:prSet/>
      <dgm:spPr/>
      <dgm:t>
        <a:bodyPr/>
        <a:lstStyle/>
        <a:p>
          <a:endParaRPr lang="en-US"/>
        </a:p>
      </dgm:t>
    </dgm:pt>
    <dgm:pt modelId="{EEAD153B-F8B0-4245-94D5-D081BEC21255}">
      <dgm:prSet phldrT="[Text]"/>
      <dgm:spPr>
        <a:solidFill>
          <a:schemeClr val="accent1"/>
        </a:solidFill>
      </dgm:spPr>
      <dgm:t>
        <a:bodyPr/>
        <a:lstStyle/>
        <a:p>
          <a:r>
            <a:rPr lang="en-US" dirty="0" smtClean="0"/>
            <a:t>Projects</a:t>
          </a:r>
          <a:endParaRPr lang="en-US" dirty="0"/>
        </a:p>
      </dgm:t>
    </dgm:pt>
    <dgm:pt modelId="{241A0539-7B1B-4F51-8626-8E569AB239CD}" type="parTrans" cxnId="{7E28194D-1AA2-457A-9341-4E6156D3D18F}">
      <dgm:prSet/>
      <dgm:spPr/>
      <dgm:t>
        <a:bodyPr/>
        <a:lstStyle/>
        <a:p>
          <a:endParaRPr lang="en-US"/>
        </a:p>
      </dgm:t>
    </dgm:pt>
    <dgm:pt modelId="{D70538DF-BAA5-4452-A00C-9D6BD52B1CEB}" type="sibTrans" cxnId="{7E28194D-1AA2-457A-9341-4E6156D3D18F}">
      <dgm:prSet/>
      <dgm:spPr/>
      <dgm:t>
        <a:bodyPr/>
        <a:lstStyle/>
        <a:p>
          <a:endParaRPr lang="en-US"/>
        </a:p>
      </dgm:t>
    </dgm:pt>
    <dgm:pt modelId="{ABAE11E7-3EAB-4C46-8247-79C4299182FC}" type="pres">
      <dgm:prSet presAssocID="{81093212-8A43-4979-9F69-D00F66BE9B89}" presName="Name0" presStyleCnt="0">
        <dgm:presLayoutVars>
          <dgm:dir/>
          <dgm:animLvl val="lvl"/>
          <dgm:resizeHandles val="exact"/>
        </dgm:presLayoutVars>
      </dgm:prSet>
      <dgm:spPr/>
    </dgm:pt>
    <dgm:pt modelId="{E10CD38F-F0FA-4D24-8D4A-BC146D460900}" type="pres">
      <dgm:prSet presAssocID="{14CC5A13-4E91-4102-94D2-84FAA245E19A}" presName="parTxOnly" presStyleLbl="node1" presStyleIdx="0" presStyleCnt="3">
        <dgm:presLayoutVars>
          <dgm:chMax val="0"/>
          <dgm:chPref val="0"/>
          <dgm:bulletEnabled val="1"/>
        </dgm:presLayoutVars>
      </dgm:prSet>
      <dgm:spPr/>
      <dgm:t>
        <a:bodyPr/>
        <a:lstStyle/>
        <a:p>
          <a:endParaRPr lang="en-US"/>
        </a:p>
      </dgm:t>
    </dgm:pt>
    <dgm:pt modelId="{1FD888A1-6C3E-473E-983B-92896A4962C1}" type="pres">
      <dgm:prSet presAssocID="{8DDF5ACE-866D-4605-85AF-DA1C52191ED7}" presName="parTxOnlySpace" presStyleCnt="0"/>
      <dgm:spPr/>
    </dgm:pt>
    <dgm:pt modelId="{5A76A297-503D-40C6-99A8-5DAF430E4D4B}" type="pres">
      <dgm:prSet presAssocID="{C0867141-2640-4D6E-8A0F-435AF1A4C2AC}" presName="parTxOnly" presStyleLbl="node1" presStyleIdx="1" presStyleCnt="3">
        <dgm:presLayoutVars>
          <dgm:chMax val="0"/>
          <dgm:chPref val="0"/>
          <dgm:bulletEnabled val="1"/>
        </dgm:presLayoutVars>
      </dgm:prSet>
      <dgm:spPr/>
      <dgm:t>
        <a:bodyPr/>
        <a:lstStyle/>
        <a:p>
          <a:endParaRPr lang="en-US"/>
        </a:p>
      </dgm:t>
    </dgm:pt>
    <dgm:pt modelId="{94700361-F0AD-4216-BB9C-402AF62DCC44}" type="pres">
      <dgm:prSet presAssocID="{D4C4908F-C31C-48CF-900D-65CC2A831C4C}" presName="parTxOnlySpace" presStyleCnt="0"/>
      <dgm:spPr/>
    </dgm:pt>
    <dgm:pt modelId="{7424B104-C571-4087-B184-7EC24B0F1661}" type="pres">
      <dgm:prSet presAssocID="{EEAD153B-F8B0-4245-94D5-D081BEC21255}" presName="parTxOnly" presStyleLbl="node1" presStyleIdx="2" presStyleCnt="3">
        <dgm:presLayoutVars>
          <dgm:chMax val="0"/>
          <dgm:chPref val="0"/>
          <dgm:bulletEnabled val="1"/>
        </dgm:presLayoutVars>
      </dgm:prSet>
      <dgm:spPr/>
      <dgm:t>
        <a:bodyPr/>
        <a:lstStyle/>
        <a:p>
          <a:endParaRPr lang="en-US"/>
        </a:p>
      </dgm:t>
    </dgm:pt>
  </dgm:ptLst>
  <dgm:cxnLst>
    <dgm:cxn modelId="{D8D325C0-B133-4828-A382-4B910C762A75}" type="presOf" srcId="{EEAD153B-F8B0-4245-94D5-D081BEC21255}" destId="{7424B104-C571-4087-B184-7EC24B0F1661}" srcOrd="0" destOrd="0" presId="urn:microsoft.com/office/officeart/2005/8/layout/chevron1"/>
    <dgm:cxn modelId="{4F20A27C-EC68-4C19-95A5-10FED35CE33C}" srcId="{81093212-8A43-4979-9F69-D00F66BE9B89}" destId="{14CC5A13-4E91-4102-94D2-84FAA245E19A}" srcOrd="0" destOrd="0" parTransId="{528E4E13-E0F6-40D2-A4FD-A0798A6208DC}" sibTransId="{8DDF5ACE-866D-4605-85AF-DA1C52191ED7}"/>
    <dgm:cxn modelId="{518408F2-C56F-4789-BE22-F176C6C20507}" type="presOf" srcId="{14CC5A13-4E91-4102-94D2-84FAA245E19A}" destId="{E10CD38F-F0FA-4D24-8D4A-BC146D460900}" srcOrd="0" destOrd="0" presId="urn:microsoft.com/office/officeart/2005/8/layout/chevron1"/>
    <dgm:cxn modelId="{8C6DB00D-BE73-44DF-8B9A-88293AE9DA3F}" type="presOf" srcId="{C0867141-2640-4D6E-8A0F-435AF1A4C2AC}" destId="{5A76A297-503D-40C6-99A8-5DAF430E4D4B}" srcOrd="0" destOrd="0" presId="urn:microsoft.com/office/officeart/2005/8/layout/chevron1"/>
    <dgm:cxn modelId="{CBA821A1-4BBD-420B-88BE-09D5F1978048}" srcId="{81093212-8A43-4979-9F69-D00F66BE9B89}" destId="{C0867141-2640-4D6E-8A0F-435AF1A4C2AC}" srcOrd="1" destOrd="0" parTransId="{0329CFA3-C8F4-497C-8ADA-FA9E632CA276}" sibTransId="{D4C4908F-C31C-48CF-900D-65CC2A831C4C}"/>
    <dgm:cxn modelId="{7E28194D-1AA2-457A-9341-4E6156D3D18F}" srcId="{81093212-8A43-4979-9F69-D00F66BE9B89}" destId="{EEAD153B-F8B0-4245-94D5-D081BEC21255}" srcOrd="2" destOrd="0" parTransId="{241A0539-7B1B-4F51-8626-8E569AB239CD}" sibTransId="{D70538DF-BAA5-4452-A00C-9D6BD52B1CEB}"/>
    <dgm:cxn modelId="{CE5294FB-D79A-4667-8DD1-9E83174C8E73}" type="presOf" srcId="{81093212-8A43-4979-9F69-D00F66BE9B89}" destId="{ABAE11E7-3EAB-4C46-8247-79C4299182FC}" srcOrd="0" destOrd="0" presId="urn:microsoft.com/office/officeart/2005/8/layout/chevron1"/>
    <dgm:cxn modelId="{B4DC8BDB-5AAD-4587-B668-E63F2BE95D46}" type="presParOf" srcId="{ABAE11E7-3EAB-4C46-8247-79C4299182FC}" destId="{E10CD38F-F0FA-4D24-8D4A-BC146D460900}" srcOrd="0" destOrd="0" presId="urn:microsoft.com/office/officeart/2005/8/layout/chevron1"/>
    <dgm:cxn modelId="{01C51FD0-43A8-432B-B202-B928BD317CFC}" type="presParOf" srcId="{ABAE11E7-3EAB-4C46-8247-79C4299182FC}" destId="{1FD888A1-6C3E-473E-983B-92896A4962C1}" srcOrd="1" destOrd="0" presId="urn:microsoft.com/office/officeart/2005/8/layout/chevron1"/>
    <dgm:cxn modelId="{D7D13ADC-52BD-4EAC-9797-2B54BC8887AB}" type="presParOf" srcId="{ABAE11E7-3EAB-4C46-8247-79C4299182FC}" destId="{5A76A297-503D-40C6-99A8-5DAF430E4D4B}" srcOrd="2" destOrd="0" presId="urn:microsoft.com/office/officeart/2005/8/layout/chevron1"/>
    <dgm:cxn modelId="{E5B4D65B-3FD9-47BD-BC10-F75B6AD4183D}" type="presParOf" srcId="{ABAE11E7-3EAB-4C46-8247-79C4299182FC}" destId="{94700361-F0AD-4216-BB9C-402AF62DCC44}" srcOrd="3" destOrd="0" presId="urn:microsoft.com/office/officeart/2005/8/layout/chevron1"/>
    <dgm:cxn modelId="{2935195E-1F49-4127-AF6F-38064E1A6190}" type="presParOf" srcId="{ABAE11E7-3EAB-4C46-8247-79C4299182FC}" destId="{7424B104-C571-4087-B184-7EC24B0F1661}"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093212-8A43-4979-9F69-D00F66BE9B89}" type="doc">
      <dgm:prSet loTypeId="urn:microsoft.com/office/officeart/2005/8/layout/chevron1" loCatId="process" qsTypeId="urn:microsoft.com/office/officeart/2005/8/quickstyle/simple1" qsCatId="simple" csTypeId="urn:microsoft.com/office/officeart/2005/8/colors/accent1_2" csCatId="accent1" phldr="1"/>
      <dgm:spPr/>
    </dgm:pt>
    <dgm:pt modelId="{14CC5A13-4E91-4102-94D2-84FAA245E19A}">
      <dgm:prSet phldrT="[Text]"/>
      <dgm:spPr>
        <a:solidFill>
          <a:schemeClr val="accent1"/>
        </a:solidFill>
      </dgm:spPr>
      <dgm:t>
        <a:bodyPr/>
        <a:lstStyle/>
        <a:p>
          <a:r>
            <a:rPr lang="en-US" dirty="0" smtClean="0"/>
            <a:t>Need</a:t>
          </a:r>
          <a:endParaRPr lang="en-US" dirty="0"/>
        </a:p>
      </dgm:t>
    </dgm:pt>
    <dgm:pt modelId="{528E4E13-E0F6-40D2-A4FD-A0798A6208DC}" type="parTrans" cxnId="{4F20A27C-EC68-4C19-95A5-10FED35CE33C}">
      <dgm:prSet/>
      <dgm:spPr/>
      <dgm:t>
        <a:bodyPr/>
        <a:lstStyle/>
        <a:p>
          <a:endParaRPr lang="en-US"/>
        </a:p>
      </dgm:t>
    </dgm:pt>
    <dgm:pt modelId="{8DDF5ACE-866D-4605-85AF-DA1C52191ED7}" type="sibTrans" cxnId="{4F20A27C-EC68-4C19-95A5-10FED35CE33C}">
      <dgm:prSet/>
      <dgm:spPr/>
      <dgm:t>
        <a:bodyPr/>
        <a:lstStyle/>
        <a:p>
          <a:endParaRPr lang="en-US"/>
        </a:p>
      </dgm:t>
    </dgm:pt>
    <dgm:pt modelId="{C0867141-2640-4D6E-8A0F-435AF1A4C2AC}">
      <dgm:prSet phldrT="[Text]"/>
      <dgm:spPr>
        <a:solidFill>
          <a:schemeClr val="bg2"/>
        </a:solidFill>
      </dgm:spPr>
      <dgm:t>
        <a:bodyPr/>
        <a:lstStyle/>
        <a:p>
          <a:r>
            <a:rPr lang="en-US" dirty="0" smtClean="0"/>
            <a:t>Solution</a:t>
          </a:r>
          <a:endParaRPr lang="en-US" dirty="0"/>
        </a:p>
      </dgm:t>
    </dgm:pt>
    <dgm:pt modelId="{0329CFA3-C8F4-497C-8ADA-FA9E632CA276}" type="parTrans" cxnId="{CBA821A1-4BBD-420B-88BE-09D5F1978048}">
      <dgm:prSet/>
      <dgm:spPr/>
      <dgm:t>
        <a:bodyPr/>
        <a:lstStyle/>
        <a:p>
          <a:endParaRPr lang="en-US"/>
        </a:p>
      </dgm:t>
    </dgm:pt>
    <dgm:pt modelId="{D4C4908F-C31C-48CF-900D-65CC2A831C4C}" type="sibTrans" cxnId="{CBA821A1-4BBD-420B-88BE-09D5F1978048}">
      <dgm:prSet/>
      <dgm:spPr/>
      <dgm:t>
        <a:bodyPr/>
        <a:lstStyle/>
        <a:p>
          <a:endParaRPr lang="en-US"/>
        </a:p>
      </dgm:t>
    </dgm:pt>
    <dgm:pt modelId="{EEAD153B-F8B0-4245-94D5-D081BEC21255}">
      <dgm:prSet phldrT="[Text]"/>
      <dgm:spPr>
        <a:solidFill>
          <a:schemeClr val="bg2"/>
        </a:solidFill>
      </dgm:spPr>
      <dgm:t>
        <a:bodyPr/>
        <a:lstStyle/>
        <a:p>
          <a:r>
            <a:rPr lang="en-US" dirty="0" smtClean="0"/>
            <a:t>Impact</a:t>
          </a:r>
          <a:endParaRPr lang="en-US" dirty="0"/>
        </a:p>
      </dgm:t>
    </dgm:pt>
    <dgm:pt modelId="{241A0539-7B1B-4F51-8626-8E569AB239CD}" type="parTrans" cxnId="{7E28194D-1AA2-457A-9341-4E6156D3D18F}">
      <dgm:prSet/>
      <dgm:spPr/>
      <dgm:t>
        <a:bodyPr/>
        <a:lstStyle/>
        <a:p>
          <a:endParaRPr lang="en-US"/>
        </a:p>
      </dgm:t>
    </dgm:pt>
    <dgm:pt modelId="{D70538DF-BAA5-4452-A00C-9D6BD52B1CEB}" type="sibTrans" cxnId="{7E28194D-1AA2-457A-9341-4E6156D3D18F}">
      <dgm:prSet/>
      <dgm:spPr/>
      <dgm:t>
        <a:bodyPr/>
        <a:lstStyle/>
        <a:p>
          <a:endParaRPr lang="en-US"/>
        </a:p>
      </dgm:t>
    </dgm:pt>
    <dgm:pt modelId="{ABAE11E7-3EAB-4C46-8247-79C4299182FC}" type="pres">
      <dgm:prSet presAssocID="{81093212-8A43-4979-9F69-D00F66BE9B89}" presName="Name0" presStyleCnt="0">
        <dgm:presLayoutVars>
          <dgm:dir/>
          <dgm:animLvl val="lvl"/>
          <dgm:resizeHandles val="exact"/>
        </dgm:presLayoutVars>
      </dgm:prSet>
      <dgm:spPr/>
    </dgm:pt>
    <dgm:pt modelId="{E10CD38F-F0FA-4D24-8D4A-BC146D460900}" type="pres">
      <dgm:prSet presAssocID="{14CC5A13-4E91-4102-94D2-84FAA245E19A}" presName="parTxOnly" presStyleLbl="node1" presStyleIdx="0" presStyleCnt="3">
        <dgm:presLayoutVars>
          <dgm:chMax val="0"/>
          <dgm:chPref val="0"/>
          <dgm:bulletEnabled val="1"/>
        </dgm:presLayoutVars>
      </dgm:prSet>
      <dgm:spPr/>
      <dgm:t>
        <a:bodyPr/>
        <a:lstStyle/>
        <a:p>
          <a:endParaRPr lang="en-US"/>
        </a:p>
      </dgm:t>
    </dgm:pt>
    <dgm:pt modelId="{1FD888A1-6C3E-473E-983B-92896A4962C1}" type="pres">
      <dgm:prSet presAssocID="{8DDF5ACE-866D-4605-85AF-DA1C52191ED7}" presName="parTxOnlySpace" presStyleCnt="0"/>
      <dgm:spPr/>
    </dgm:pt>
    <dgm:pt modelId="{5A76A297-503D-40C6-99A8-5DAF430E4D4B}" type="pres">
      <dgm:prSet presAssocID="{C0867141-2640-4D6E-8A0F-435AF1A4C2AC}" presName="parTxOnly" presStyleLbl="node1" presStyleIdx="1" presStyleCnt="3">
        <dgm:presLayoutVars>
          <dgm:chMax val="0"/>
          <dgm:chPref val="0"/>
          <dgm:bulletEnabled val="1"/>
        </dgm:presLayoutVars>
      </dgm:prSet>
      <dgm:spPr/>
      <dgm:t>
        <a:bodyPr/>
        <a:lstStyle/>
        <a:p>
          <a:endParaRPr lang="en-US"/>
        </a:p>
      </dgm:t>
    </dgm:pt>
    <dgm:pt modelId="{94700361-F0AD-4216-BB9C-402AF62DCC44}" type="pres">
      <dgm:prSet presAssocID="{D4C4908F-C31C-48CF-900D-65CC2A831C4C}" presName="parTxOnlySpace" presStyleCnt="0"/>
      <dgm:spPr/>
    </dgm:pt>
    <dgm:pt modelId="{7424B104-C571-4087-B184-7EC24B0F1661}" type="pres">
      <dgm:prSet presAssocID="{EEAD153B-F8B0-4245-94D5-D081BEC21255}" presName="parTxOnly" presStyleLbl="node1" presStyleIdx="2" presStyleCnt="3">
        <dgm:presLayoutVars>
          <dgm:chMax val="0"/>
          <dgm:chPref val="0"/>
          <dgm:bulletEnabled val="1"/>
        </dgm:presLayoutVars>
      </dgm:prSet>
      <dgm:spPr/>
      <dgm:t>
        <a:bodyPr/>
        <a:lstStyle/>
        <a:p>
          <a:endParaRPr lang="en-US"/>
        </a:p>
      </dgm:t>
    </dgm:pt>
  </dgm:ptLst>
  <dgm:cxnLst>
    <dgm:cxn modelId="{DC32E5FA-0EC2-4A5B-A5B2-92E1F0337377}" type="presOf" srcId="{14CC5A13-4E91-4102-94D2-84FAA245E19A}" destId="{E10CD38F-F0FA-4D24-8D4A-BC146D460900}" srcOrd="0" destOrd="0" presId="urn:microsoft.com/office/officeart/2005/8/layout/chevron1"/>
    <dgm:cxn modelId="{8F6F38CE-6C8B-4EC6-A438-412C1E4A645F}" type="presOf" srcId="{C0867141-2640-4D6E-8A0F-435AF1A4C2AC}" destId="{5A76A297-503D-40C6-99A8-5DAF430E4D4B}" srcOrd="0" destOrd="0" presId="urn:microsoft.com/office/officeart/2005/8/layout/chevron1"/>
    <dgm:cxn modelId="{0CA32C55-E153-49A3-95E9-594AA7A206EC}" type="presOf" srcId="{81093212-8A43-4979-9F69-D00F66BE9B89}" destId="{ABAE11E7-3EAB-4C46-8247-79C4299182FC}" srcOrd="0" destOrd="0" presId="urn:microsoft.com/office/officeart/2005/8/layout/chevron1"/>
    <dgm:cxn modelId="{A152EBDF-11D9-47B6-86F5-8AA941DBDD80}" type="presOf" srcId="{EEAD153B-F8B0-4245-94D5-D081BEC21255}" destId="{7424B104-C571-4087-B184-7EC24B0F1661}" srcOrd="0" destOrd="0" presId="urn:microsoft.com/office/officeart/2005/8/layout/chevron1"/>
    <dgm:cxn modelId="{4F20A27C-EC68-4C19-95A5-10FED35CE33C}" srcId="{81093212-8A43-4979-9F69-D00F66BE9B89}" destId="{14CC5A13-4E91-4102-94D2-84FAA245E19A}" srcOrd="0" destOrd="0" parTransId="{528E4E13-E0F6-40D2-A4FD-A0798A6208DC}" sibTransId="{8DDF5ACE-866D-4605-85AF-DA1C52191ED7}"/>
    <dgm:cxn modelId="{7E28194D-1AA2-457A-9341-4E6156D3D18F}" srcId="{81093212-8A43-4979-9F69-D00F66BE9B89}" destId="{EEAD153B-F8B0-4245-94D5-D081BEC21255}" srcOrd="2" destOrd="0" parTransId="{241A0539-7B1B-4F51-8626-8E569AB239CD}" sibTransId="{D70538DF-BAA5-4452-A00C-9D6BD52B1CEB}"/>
    <dgm:cxn modelId="{CBA821A1-4BBD-420B-88BE-09D5F1978048}" srcId="{81093212-8A43-4979-9F69-D00F66BE9B89}" destId="{C0867141-2640-4D6E-8A0F-435AF1A4C2AC}" srcOrd="1" destOrd="0" parTransId="{0329CFA3-C8F4-497C-8ADA-FA9E632CA276}" sibTransId="{D4C4908F-C31C-48CF-900D-65CC2A831C4C}"/>
    <dgm:cxn modelId="{D39A6D38-C16F-4E1C-80A9-4CC86B24B312}" type="presParOf" srcId="{ABAE11E7-3EAB-4C46-8247-79C4299182FC}" destId="{E10CD38F-F0FA-4D24-8D4A-BC146D460900}" srcOrd="0" destOrd="0" presId="urn:microsoft.com/office/officeart/2005/8/layout/chevron1"/>
    <dgm:cxn modelId="{5B2C3B86-BDC9-4A66-A782-6C3DFD4E4A6C}" type="presParOf" srcId="{ABAE11E7-3EAB-4C46-8247-79C4299182FC}" destId="{1FD888A1-6C3E-473E-983B-92896A4962C1}" srcOrd="1" destOrd="0" presId="urn:microsoft.com/office/officeart/2005/8/layout/chevron1"/>
    <dgm:cxn modelId="{2F2CA4A2-D861-46BD-96AE-1AE590D0117C}" type="presParOf" srcId="{ABAE11E7-3EAB-4C46-8247-79C4299182FC}" destId="{5A76A297-503D-40C6-99A8-5DAF430E4D4B}" srcOrd="2" destOrd="0" presId="urn:microsoft.com/office/officeart/2005/8/layout/chevron1"/>
    <dgm:cxn modelId="{D46EB839-7D8B-46E9-9E1E-518BCA088682}" type="presParOf" srcId="{ABAE11E7-3EAB-4C46-8247-79C4299182FC}" destId="{94700361-F0AD-4216-BB9C-402AF62DCC44}" srcOrd="3" destOrd="0" presId="urn:microsoft.com/office/officeart/2005/8/layout/chevron1"/>
    <dgm:cxn modelId="{64137494-6E28-4D2A-B060-BBF4D3F79252}" type="presParOf" srcId="{ABAE11E7-3EAB-4C46-8247-79C4299182FC}" destId="{7424B104-C571-4087-B184-7EC24B0F1661}"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093212-8A43-4979-9F69-D00F66BE9B89}" type="doc">
      <dgm:prSet loTypeId="urn:microsoft.com/office/officeart/2005/8/layout/chevron1" loCatId="process" qsTypeId="urn:microsoft.com/office/officeart/2005/8/quickstyle/simple1" qsCatId="simple" csTypeId="urn:microsoft.com/office/officeart/2005/8/colors/accent1_2" csCatId="accent1" phldr="1"/>
      <dgm:spPr/>
    </dgm:pt>
    <dgm:pt modelId="{14CC5A13-4E91-4102-94D2-84FAA245E19A}">
      <dgm:prSet phldrT="[Text]"/>
      <dgm:spPr>
        <a:solidFill>
          <a:schemeClr val="bg2"/>
        </a:solidFill>
      </dgm:spPr>
      <dgm:t>
        <a:bodyPr/>
        <a:lstStyle/>
        <a:p>
          <a:r>
            <a:rPr lang="en-US" dirty="0" smtClean="0"/>
            <a:t>Intro</a:t>
          </a:r>
          <a:endParaRPr lang="en-US" dirty="0"/>
        </a:p>
      </dgm:t>
    </dgm:pt>
    <dgm:pt modelId="{528E4E13-E0F6-40D2-A4FD-A0798A6208DC}" type="parTrans" cxnId="{4F20A27C-EC68-4C19-95A5-10FED35CE33C}">
      <dgm:prSet/>
      <dgm:spPr/>
      <dgm:t>
        <a:bodyPr/>
        <a:lstStyle/>
        <a:p>
          <a:endParaRPr lang="en-US"/>
        </a:p>
      </dgm:t>
    </dgm:pt>
    <dgm:pt modelId="{8DDF5ACE-866D-4605-85AF-DA1C52191ED7}" type="sibTrans" cxnId="{4F20A27C-EC68-4C19-95A5-10FED35CE33C}">
      <dgm:prSet/>
      <dgm:spPr/>
      <dgm:t>
        <a:bodyPr/>
        <a:lstStyle/>
        <a:p>
          <a:endParaRPr lang="en-US"/>
        </a:p>
      </dgm:t>
    </dgm:pt>
    <dgm:pt modelId="{C0867141-2640-4D6E-8A0F-435AF1A4C2AC}">
      <dgm:prSet phldrT="[Text]"/>
      <dgm:spPr>
        <a:solidFill>
          <a:schemeClr val="bg2"/>
        </a:solidFill>
      </dgm:spPr>
      <dgm:t>
        <a:bodyPr/>
        <a:lstStyle/>
        <a:p>
          <a:r>
            <a:rPr lang="en-US" dirty="0" smtClean="0"/>
            <a:t>SLC</a:t>
          </a:r>
          <a:endParaRPr lang="en-US" dirty="0"/>
        </a:p>
      </dgm:t>
    </dgm:pt>
    <dgm:pt modelId="{0329CFA3-C8F4-497C-8ADA-FA9E632CA276}" type="parTrans" cxnId="{CBA821A1-4BBD-420B-88BE-09D5F1978048}">
      <dgm:prSet/>
      <dgm:spPr/>
      <dgm:t>
        <a:bodyPr/>
        <a:lstStyle/>
        <a:p>
          <a:endParaRPr lang="en-US"/>
        </a:p>
      </dgm:t>
    </dgm:pt>
    <dgm:pt modelId="{D4C4908F-C31C-48CF-900D-65CC2A831C4C}" type="sibTrans" cxnId="{CBA821A1-4BBD-420B-88BE-09D5F1978048}">
      <dgm:prSet/>
      <dgm:spPr/>
      <dgm:t>
        <a:bodyPr/>
        <a:lstStyle/>
        <a:p>
          <a:endParaRPr lang="en-US"/>
        </a:p>
      </dgm:t>
    </dgm:pt>
    <dgm:pt modelId="{EEAD153B-F8B0-4245-94D5-D081BEC21255}">
      <dgm:prSet phldrT="[Text]"/>
      <dgm:spPr>
        <a:solidFill>
          <a:schemeClr val="accent1"/>
        </a:solidFill>
      </dgm:spPr>
      <dgm:t>
        <a:bodyPr/>
        <a:lstStyle/>
        <a:p>
          <a:r>
            <a:rPr lang="en-US" dirty="0" smtClean="0"/>
            <a:t>Projects</a:t>
          </a:r>
          <a:endParaRPr lang="en-US" dirty="0"/>
        </a:p>
      </dgm:t>
    </dgm:pt>
    <dgm:pt modelId="{241A0539-7B1B-4F51-8626-8E569AB239CD}" type="parTrans" cxnId="{7E28194D-1AA2-457A-9341-4E6156D3D18F}">
      <dgm:prSet/>
      <dgm:spPr/>
      <dgm:t>
        <a:bodyPr/>
        <a:lstStyle/>
        <a:p>
          <a:endParaRPr lang="en-US"/>
        </a:p>
      </dgm:t>
    </dgm:pt>
    <dgm:pt modelId="{D70538DF-BAA5-4452-A00C-9D6BD52B1CEB}" type="sibTrans" cxnId="{7E28194D-1AA2-457A-9341-4E6156D3D18F}">
      <dgm:prSet/>
      <dgm:spPr/>
      <dgm:t>
        <a:bodyPr/>
        <a:lstStyle/>
        <a:p>
          <a:endParaRPr lang="en-US"/>
        </a:p>
      </dgm:t>
    </dgm:pt>
    <dgm:pt modelId="{ABAE11E7-3EAB-4C46-8247-79C4299182FC}" type="pres">
      <dgm:prSet presAssocID="{81093212-8A43-4979-9F69-D00F66BE9B89}" presName="Name0" presStyleCnt="0">
        <dgm:presLayoutVars>
          <dgm:dir/>
          <dgm:animLvl val="lvl"/>
          <dgm:resizeHandles val="exact"/>
        </dgm:presLayoutVars>
      </dgm:prSet>
      <dgm:spPr/>
    </dgm:pt>
    <dgm:pt modelId="{E10CD38F-F0FA-4D24-8D4A-BC146D460900}" type="pres">
      <dgm:prSet presAssocID="{14CC5A13-4E91-4102-94D2-84FAA245E19A}" presName="parTxOnly" presStyleLbl="node1" presStyleIdx="0" presStyleCnt="3">
        <dgm:presLayoutVars>
          <dgm:chMax val="0"/>
          <dgm:chPref val="0"/>
          <dgm:bulletEnabled val="1"/>
        </dgm:presLayoutVars>
      </dgm:prSet>
      <dgm:spPr/>
      <dgm:t>
        <a:bodyPr/>
        <a:lstStyle/>
        <a:p>
          <a:endParaRPr lang="en-US"/>
        </a:p>
      </dgm:t>
    </dgm:pt>
    <dgm:pt modelId="{1FD888A1-6C3E-473E-983B-92896A4962C1}" type="pres">
      <dgm:prSet presAssocID="{8DDF5ACE-866D-4605-85AF-DA1C52191ED7}" presName="parTxOnlySpace" presStyleCnt="0"/>
      <dgm:spPr/>
    </dgm:pt>
    <dgm:pt modelId="{5A76A297-503D-40C6-99A8-5DAF430E4D4B}" type="pres">
      <dgm:prSet presAssocID="{C0867141-2640-4D6E-8A0F-435AF1A4C2AC}" presName="parTxOnly" presStyleLbl="node1" presStyleIdx="1" presStyleCnt="3">
        <dgm:presLayoutVars>
          <dgm:chMax val="0"/>
          <dgm:chPref val="0"/>
          <dgm:bulletEnabled val="1"/>
        </dgm:presLayoutVars>
      </dgm:prSet>
      <dgm:spPr/>
      <dgm:t>
        <a:bodyPr/>
        <a:lstStyle/>
        <a:p>
          <a:endParaRPr lang="en-US"/>
        </a:p>
      </dgm:t>
    </dgm:pt>
    <dgm:pt modelId="{94700361-F0AD-4216-BB9C-402AF62DCC44}" type="pres">
      <dgm:prSet presAssocID="{D4C4908F-C31C-48CF-900D-65CC2A831C4C}" presName="parTxOnlySpace" presStyleCnt="0"/>
      <dgm:spPr/>
    </dgm:pt>
    <dgm:pt modelId="{7424B104-C571-4087-B184-7EC24B0F1661}" type="pres">
      <dgm:prSet presAssocID="{EEAD153B-F8B0-4245-94D5-D081BEC21255}" presName="parTxOnly" presStyleLbl="node1" presStyleIdx="2" presStyleCnt="3">
        <dgm:presLayoutVars>
          <dgm:chMax val="0"/>
          <dgm:chPref val="0"/>
          <dgm:bulletEnabled val="1"/>
        </dgm:presLayoutVars>
      </dgm:prSet>
      <dgm:spPr/>
      <dgm:t>
        <a:bodyPr/>
        <a:lstStyle/>
        <a:p>
          <a:endParaRPr lang="en-US"/>
        </a:p>
      </dgm:t>
    </dgm:pt>
  </dgm:ptLst>
  <dgm:cxnLst>
    <dgm:cxn modelId="{D5FBA498-9182-4FEB-9FAB-9EF03603248A}" type="presOf" srcId="{C0867141-2640-4D6E-8A0F-435AF1A4C2AC}" destId="{5A76A297-503D-40C6-99A8-5DAF430E4D4B}" srcOrd="0" destOrd="0" presId="urn:microsoft.com/office/officeart/2005/8/layout/chevron1"/>
    <dgm:cxn modelId="{4F20A27C-EC68-4C19-95A5-10FED35CE33C}" srcId="{81093212-8A43-4979-9F69-D00F66BE9B89}" destId="{14CC5A13-4E91-4102-94D2-84FAA245E19A}" srcOrd="0" destOrd="0" parTransId="{528E4E13-E0F6-40D2-A4FD-A0798A6208DC}" sibTransId="{8DDF5ACE-866D-4605-85AF-DA1C52191ED7}"/>
    <dgm:cxn modelId="{E6629041-43BF-4B9D-B941-5D8A1C8FE165}" type="presOf" srcId="{14CC5A13-4E91-4102-94D2-84FAA245E19A}" destId="{E10CD38F-F0FA-4D24-8D4A-BC146D460900}" srcOrd="0" destOrd="0" presId="urn:microsoft.com/office/officeart/2005/8/layout/chevron1"/>
    <dgm:cxn modelId="{CBA821A1-4BBD-420B-88BE-09D5F1978048}" srcId="{81093212-8A43-4979-9F69-D00F66BE9B89}" destId="{C0867141-2640-4D6E-8A0F-435AF1A4C2AC}" srcOrd="1" destOrd="0" parTransId="{0329CFA3-C8F4-497C-8ADA-FA9E632CA276}" sibTransId="{D4C4908F-C31C-48CF-900D-65CC2A831C4C}"/>
    <dgm:cxn modelId="{7E28194D-1AA2-457A-9341-4E6156D3D18F}" srcId="{81093212-8A43-4979-9F69-D00F66BE9B89}" destId="{EEAD153B-F8B0-4245-94D5-D081BEC21255}" srcOrd="2" destOrd="0" parTransId="{241A0539-7B1B-4F51-8626-8E569AB239CD}" sibTransId="{D70538DF-BAA5-4452-A00C-9D6BD52B1CEB}"/>
    <dgm:cxn modelId="{F6E10DF5-399D-4551-BBBE-7103B5D6CD4D}" type="presOf" srcId="{81093212-8A43-4979-9F69-D00F66BE9B89}" destId="{ABAE11E7-3EAB-4C46-8247-79C4299182FC}" srcOrd="0" destOrd="0" presId="urn:microsoft.com/office/officeart/2005/8/layout/chevron1"/>
    <dgm:cxn modelId="{719BED7C-3AB0-4203-B420-245BA84F69A1}" type="presOf" srcId="{EEAD153B-F8B0-4245-94D5-D081BEC21255}" destId="{7424B104-C571-4087-B184-7EC24B0F1661}" srcOrd="0" destOrd="0" presId="urn:microsoft.com/office/officeart/2005/8/layout/chevron1"/>
    <dgm:cxn modelId="{1B59E1ED-9F79-4ADC-B205-E9ABD78AA77F}" type="presParOf" srcId="{ABAE11E7-3EAB-4C46-8247-79C4299182FC}" destId="{E10CD38F-F0FA-4D24-8D4A-BC146D460900}" srcOrd="0" destOrd="0" presId="urn:microsoft.com/office/officeart/2005/8/layout/chevron1"/>
    <dgm:cxn modelId="{F649ED34-631E-4230-809A-30454BB316AC}" type="presParOf" srcId="{ABAE11E7-3EAB-4C46-8247-79C4299182FC}" destId="{1FD888A1-6C3E-473E-983B-92896A4962C1}" srcOrd="1" destOrd="0" presId="urn:microsoft.com/office/officeart/2005/8/layout/chevron1"/>
    <dgm:cxn modelId="{5A7FA859-58D6-474B-90B9-AE24244B79BC}" type="presParOf" srcId="{ABAE11E7-3EAB-4C46-8247-79C4299182FC}" destId="{5A76A297-503D-40C6-99A8-5DAF430E4D4B}" srcOrd="2" destOrd="0" presId="urn:microsoft.com/office/officeart/2005/8/layout/chevron1"/>
    <dgm:cxn modelId="{8E2C64D5-06CD-4433-ABDB-6AFF68C63ECD}" type="presParOf" srcId="{ABAE11E7-3EAB-4C46-8247-79C4299182FC}" destId="{94700361-F0AD-4216-BB9C-402AF62DCC44}" srcOrd="3" destOrd="0" presId="urn:microsoft.com/office/officeart/2005/8/layout/chevron1"/>
    <dgm:cxn modelId="{75E61E04-4B6B-4E6A-8FBD-E554CBD58ACA}" type="presParOf" srcId="{ABAE11E7-3EAB-4C46-8247-79C4299182FC}" destId="{7424B104-C571-4087-B184-7EC24B0F1661}"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1093212-8A43-4979-9F69-D00F66BE9B89}" type="doc">
      <dgm:prSet loTypeId="urn:microsoft.com/office/officeart/2005/8/layout/chevron1" loCatId="process" qsTypeId="urn:microsoft.com/office/officeart/2005/8/quickstyle/simple1" qsCatId="simple" csTypeId="urn:microsoft.com/office/officeart/2005/8/colors/accent1_2" csCatId="accent1" phldr="1"/>
      <dgm:spPr/>
    </dgm:pt>
    <dgm:pt modelId="{14CC5A13-4E91-4102-94D2-84FAA245E19A}">
      <dgm:prSet phldrT="[Text]"/>
      <dgm:spPr>
        <a:solidFill>
          <a:schemeClr val="bg2"/>
        </a:solidFill>
      </dgm:spPr>
      <dgm:t>
        <a:bodyPr/>
        <a:lstStyle/>
        <a:p>
          <a:r>
            <a:rPr lang="en-US" dirty="0" smtClean="0"/>
            <a:t>Need</a:t>
          </a:r>
          <a:endParaRPr lang="en-US" dirty="0"/>
        </a:p>
      </dgm:t>
    </dgm:pt>
    <dgm:pt modelId="{528E4E13-E0F6-40D2-A4FD-A0798A6208DC}" type="parTrans" cxnId="{4F20A27C-EC68-4C19-95A5-10FED35CE33C}">
      <dgm:prSet/>
      <dgm:spPr/>
      <dgm:t>
        <a:bodyPr/>
        <a:lstStyle/>
        <a:p>
          <a:endParaRPr lang="en-US"/>
        </a:p>
      </dgm:t>
    </dgm:pt>
    <dgm:pt modelId="{8DDF5ACE-866D-4605-85AF-DA1C52191ED7}" type="sibTrans" cxnId="{4F20A27C-EC68-4C19-95A5-10FED35CE33C}">
      <dgm:prSet/>
      <dgm:spPr/>
      <dgm:t>
        <a:bodyPr/>
        <a:lstStyle/>
        <a:p>
          <a:endParaRPr lang="en-US"/>
        </a:p>
      </dgm:t>
    </dgm:pt>
    <dgm:pt modelId="{C0867141-2640-4D6E-8A0F-435AF1A4C2AC}">
      <dgm:prSet phldrT="[Text]"/>
      <dgm:spPr>
        <a:solidFill>
          <a:schemeClr val="accent1"/>
        </a:solidFill>
      </dgm:spPr>
      <dgm:t>
        <a:bodyPr/>
        <a:lstStyle/>
        <a:p>
          <a:r>
            <a:rPr lang="en-US" dirty="0" smtClean="0"/>
            <a:t>Solution</a:t>
          </a:r>
          <a:endParaRPr lang="en-US" dirty="0"/>
        </a:p>
      </dgm:t>
    </dgm:pt>
    <dgm:pt modelId="{0329CFA3-C8F4-497C-8ADA-FA9E632CA276}" type="parTrans" cxnId="{CBA821A1-4BBD-420B-88BE-09D5F1978048}">
      <dgm:prSet/>
      <dgm:spPr/>
      <dgm:t>
        <a:bodyPr/>
        <a:lstStyle/>
        <a:p>
          <a:endParaRPr lang="en-US"/>
        </a:p>
      </dgm:t>
    </dgm:pt>
    <dgm:pt modelId="{D4C4908F-C31C-48CF-900D-65CC2A831C4C}" type="sibTrans" cxnId="{CBA821A1-4BBD-420B-88BE-09D5F1978048}">
      <dgm:prSet/>
      <dgm:spPr/>
      <dgm:t>
        <a:bodyPr/>
        <a:lstStyle/>
        <a:p>
          <a:endParaRPr lang="en-US"/>
        </a:p>
      </dgm:t>
    </dgm:pt>
    <dgm:pt modelId="{EEAD153B-F8B0-4245-94D5-D081BEC21255}">
      <dgm:prSet phldrT="[Text]"/>
      <dgm:spPr>
        <a:solidFill>
          <a:schemeClr val="bg2"/>
        </a:solidFill>
      </dgm:spPr>
      <dgm:t>
        <a:bodyPr/>
        <a:lstStyle/>
        <a:p>
          <a:r>
            <a:rPr lang="en-US" dirty="0" smtClean="0"/>
            <a:t>Impact</a:t>
          </a:r>
          <a:endParaRPr lang="en-US" dirty="0"/>
        </a:p>
      </dgm:t>
    </dgm:pt>
    <dgm:pt modelId="{241A0539-7B1B-4F51-8626-8E569AB239CD}" type="parTrans" cxnId="{7E28194D-1AA2-457A-9341-4E6156D3D18F}">
      <dgm:prSet/>
      <dgm:spPr/>
      <dgm:t>
        <a:bodyPr/>
        <a:lstStyle/>
        <a:p>
          <a:endParaRPr lang="en-US"/>
        </a:p>
      </dgm:t>
    </dgm:pt>
    <dgm:pt modelId="{D70538DF-BAA5-4452-A00C-9D6BD52B1CEB}" type="sibTrans" cxnId="{7E28194D-1AA2-457A-9341-4E6156D3D18F}">
      <dgm:prSet/>
      <dgm:spPr/>
      <dgm:t>
        <a:bodyPr/>
        <a:lstStyle/>
        <a:p>
          <a:endParaRPr lang="en-US"/>
        </a:p>
      </dgm:t>
    </dgm:pt>
    <dgm:pt modelId="{ABAE11E7-3EAB-4C46-8247-79C4299182FC}" type="pres">
      <dgm:prSet presAssocID="{81093212-8A43-4979-9F69-D00F66BE9B89}" presName="Name0" presStyleCnt="0">
        <dgm:presLayoutVars>
          <dgm:dir/>
          <dgm:animLvl val="lvl"/>
          <dgm:resizeHandles val="exact"/>
        </dgm:presLayoutVars>
      </dgm:prSet>
      <dgm:spPr/>
    </dgm:pt>
    <dgm:pt modelId="{E10CD38F-F0FA-4D24-8D4A-BC146D460900}" type="pres">
      <dgm:prSet presAssocID="{14CC5A13-4E91-4102-94D2-84FAA245E19A}" presName="parTxOnly" presStyleLbl="node1" presStyleIdx="0" presStyleCnt="3">
        <dgm:presLayoutVars>
          <dgm:chMax val="0"/>
          <dgm:chPref val="0"/>
          <dgm:bulletEnabled val="1"/>
        </dgm:presLayoutVars>
      </dgm:prSet>
      <dgm:spPr/>
      <dgm:t>
        <a:bodyPr/>
        <a:lstStyle/>
        <a:p>
          <a:endParaRPr lang="en-US"/>
        </a:p>
      </dgm:t>
    </dgm:pt>
    <dgm:pt modelId="{1FD888A1-6C3E-473E-983B-92896A4962C1}" type="pres">
      <dgm:prSet presAssocID="{8DDF5ACE-866D-4605-85AF-DA1C52191ED7}" presName="parTxOnlySpace" presStyleCnt="0"/>
      <dgm:spPr/>
    </dgm:pt>
    <dgm:pt modelId="{5A76A297-503D-40C6-99A8-5DAF430E4D4B}" type="pres">
      <dgm:prSet presAssocID="{C0867141-2640-4D6E-8A0F-435AF1A4C2AC}" presName="parTxOnly" presStyleLbl="node1" presStyleIdx="1" presStyleCnt="3">
        <dgm:presLayoutVars>
          <dgm:chMax val="0"/>
          <dgm:chPref val="0"/>
          <dgm:bulletEnabled val="1"/>
        </dgm:presLayoutVars>
      </dgm:prSet>
      <dgm:spPr/>
      <dgm:t>
        <a:bodyPr/>
        <a:lstStyle/>
        <a:p>
          <a:endParaRPr lang="en-US"/>
        </a:p>
      </dgm:t>
    </dgm:pt>
    <dgm:pt modelId="{94700361-F0AD-4216-BB9C-402AF62DCC44}" type="pres">
      <dgm:prSet presAssocID="{D4C4908F-C31C-48CF-900D-65CC2A831C4C}" presName="parTxOnlySpace" presStyleCnt="0"/>
      <dgm:spPr/>
    </dgm:pt>
    <dgm:pt modelId="{7424B104-C571-4087-B184-7EC24B0F1661}" type="pres">
      <dgm:prSet presAssocID="{EEAD153B-F8B0-4245-94D5-D081BEC21255}" presName="parTxOnly" presStyleLbl="node1" presStyleIdx="2" presStyleCnt="3">
        <dgm:presLayoutVars>
          <dgm:chMax val="0"/>
          <dgm:chPref val="0"/>
          <dgm:bulletEnabled val="1"/>
        </dgm:presLayoutVars>
      </dgm:prSet>
      <dgm:spPr/>
      <dgm:t>
        <a:bodyPr/>
        <a:lstStyle/>
        <a:p>
          <a:endParaRPr lang="en-US"/>
        </a:p>
      </dgm:t>
    </dgm:pt>
  </dgm:ptLst>
  <dgm:cxnLst>
    <dgm:cxn modelId="{E4672D4F-8F5D-4B4D-91AE-1F9841BAF64C}" type="presOf" srcId="{EEAD153B-F8B0-4245-94D5-D081BEC21255}" destId="{7424B104-C571-4087-B184-7EC24B0F1661}" srcOrd="0" destOrd="0" presId="urn:microsoft.com/office/officeart/2005/8/layout/chevron1"/>
    <dgm:cxn modelId="{1F26F66B-E972-410D-AA5A-BCC089AD9BFD}" type="presOf" srcId="{81093212-8A43-4979-9F69-D00F66BE9B89}" destId="{ABAE11E7-3EAB-4C46-8247-79C4299182FC}" srcOrd="0" destOrd="0" presId="urn:microsoft.com/office/officeart/2005/8/layout/chevron1"/>
    <dgm:cxn modelId="{48D89270-BDA5-4B53-A720-CF6760BA6C96}" type="presOf" srcId="{14CC5A13-4E91-4102-94D2-84FAA245E19A}" destId="{E10CD38F-F0FA-4D24-8D4A-BC146D460900}" srcOrd="0" destOrd="0" presId="urn:microsoft.com/office/officeart/2005/8/layout/chevron1"/>
    <dgm:cxn modelId="{1E61F1D0-2FC0-43F0-8440-FB4543A38B7E}" type="presOf" srcId="{C0867141-2640-4D6E-8A0F-435AF1A4C2AC}" destId="{5A76A297-503D-40C6-99A8-5DAF430E4D4B}" srcOrd="0" destOrd="0" presId="urn:microsoft.com/office/officeart/2005/8/layout/chevron1"/>
    <dgm:cxn modelId="{4F20A27C-EC68-4C19-95A5-10FED35CE33C}" srcId="{81093212-8A43-4979-9F69-D00F66BE9B89}" destId="{14CC5A13-4E91-4102-94D2-84FAA245E19A}" srcOrd="0" destOrd="0" parTransId="{528E4E13-E0F6-40D2-A4FD-A0798A6208DC}" sibTransId="{8DDF5ACE-866D-4605-85AF-DA1C52191ED7}"/>
    <dgm:cxn modelId="{7E28194D-1AA2-457A-9341-4E6156D3D18F}" srcId="{81093212-8A43-4979-9F69-D00F66BE9B89}" destId="{EEAD153B-F8B0-4245-94D5-D081BEC21255}" srcOrd="2" destOrd="0" parTransId="{241A0539-7B1B-4F51-8626-8E569AB239CD}" sibTransId="{D70538DF-BAA5-4452-A00C-9D6BD52B1CEB}"/>
    <dgm:cxn modelId="{CBA821A1-4BBD-420B-88BE-09D5F1978048}" srcId="{81093212-8A43-4979-9F69-D00F66BE9B89}" destId="{C0867141-2640-4D6E-8A0F-435AF1A4C2AC}" srcOrd="1" destOrd="0" parTransId="{0329CFA3-C8F4-497C-8ADA-FA9E632CA276}" sibTransId="{D4C4908F-C31C-48CF-900D-65CC2A831C4C}"/>
    <dgm:cxn modelId="{C410997E-39DF-4C21-B94D-C583738DBFE4}" type="presParOf" srcId="{ABAE11E7-3EAB-4C46-8247-79C4299182FC}" destId="{E10CD38F-F0FA-4D24-8D4A-BC146D460900}" srcOrd="0" destOrd="0" presId="urn:microsoft.com/office/officeart/2005/8/layout/chevron1"/>
    <dgm:cxn modelId="{C92B69B5-5EA9-4FD7-83F1-37280758C474}" type="presParOf" srcId="{ABAE11E7-3EAB-4C46-8247-79C4299182FC}" destId="{1FD888A1-6C3E-473E-983B-92896A4962C1}" srcOrd="1" destOrd="0" presId="urn:microsoft.com/office/officeart/2005/8/layout/chevron1"/>
    <dgm:cxn modelId="{52038817-0668-4B36-9912-787F32AF8AF9}" type="presParOf" srcId="{ABAE11E7-3EAB-4C46-8247-79C4299182FC}" destId="{5A76A297-503D-40C6-99A8-5DAF430E4D4B}" srcOrd="2" destOrd="0" presId="urn:microsoft.com/office/officeart/2005/8/layout/chevron1"/>
    <dgm:cxn modelId="{D7E16C35-AAF8-4BCB-BA04-7F7B6A5A5C80}" type="presParOf" srcId="{ABAE11E7-3EAB-4C46-8247-79C4299182FC}" destId="{94700361-F0AD-4216-BB9C-402AF62DCC44}" srcOrd="3" destOrd="0" presId="urn:microsoft.com/office/officeart/2005/8/layout/chevron1"/>
    <dgm:cxn modelId="{47CB9A3B-F4AB-40A6-BEA6-434848849F3F}" type="presParOf" srcId="{ABAE11E7-3EAB-4C46-8247-79C4299182FC}" destId="{7424B104-C571-4087-B184-7EC24B0F1661}"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1093212-8A43-4979-9F69-D00F66BE9B89}" type="doc">
      <dgm:prSet loTypeId="urn:microsoft.com/office/officeart/2005/8/layout/chevron1" loCatId="process" qsTypeId="urn:microsoft.com/office/officeart/2005/8/quickstyle/simple1" qsCatId="simple" csTypeId="urn:microsoft.com/office/officeart/2005/8/colors/accent1_2" csCatId="accent1" phldr="1"/>
      <dgm:spPr/>
    </dgm:pt>
    <dgm:pt modelId="{14CC5A13-4E91-4102-94D2-84FAA245E19A}">
      <dgm:prSet phldrT="[Text]"/>
      <dgm:spPr>
        <a:solidFill>
          <a:schemeClr val="bg2"/>
        </a:solidFill>
      </dgm:spPr>
      <dgm:t>
        <a:bodyPr/>
        <a:lstStyle/>
        <a:p>
          <a:r>
            <a:rPr lang="en-US" dirty="0" smtClean="0"/>
            <a:t>Intro</a:t>
          </a:r>
          <a:endParaRPr lang="en-US" dirty="0"/>
        </a:p>
      </dgm:t>
    </dgm:pt>
    <dgm:pt modelId="{528E4E13-E0F6-40D2-A4FD-A0798A6208DC}" type="parTrans" cxnId="{4F20A27C-EC68-4C19-95A5-10FED35CE33C}">
      <dgm:prSet/>
      <dgm:spPr/>
      <dgm:t>
        <a:bodyPr/>
        <a:lstStyle/>
        <a:p>
          <a:endParaRPr lang="en-US"/>
        </a:p>
      </dgm:t>
    </dgm:pt>
    <dgm:pt modelId="{8DDF5ACE-866D-4605-85AF-DA1C52191ED7}" type="sibTrans" cxnId="{4F20A27C-EC68-4C19-95A5-10FED35CE33C}">
      <dgm:prSet/>
      <dgm:spPr/>
      <dgm:t>
        <a:bodyPr/>
        <a:lstStyle/>
        <a:p>
          <a:endParaRPr lang="en-US"/>
        </a:p>
      </dgm:t>
    </dgm:pt>
    <dgm:pt modelId="{C0867141-2640-4D6E-8A0F-435AF1A4C2AC}">
      <dgm:prSet phldrT="[Text]"/>
      <dgm:spPr>
        <a:solidFill>
          <a:schemeClr val="bg2"/>
        </a:solidFill>
      </dgm:spPr>
      <dgm:t>
        <a:bodyPr/>
        <a:lstStyle/>
        <a:p>
          <a:r>
            <a:rPr lang="en-US" dirty="0" smtClean="0"/>
            <a:t>SLC</a:t>
          </a:r>
          <a:endParaRPr lang="en-US" dirty="0"/>
        </a:p>
      </dgm:t>
    </dgm:pt>
    <dgm:pt modelId="{0329CFA3-C8F4-497C-8ADA-FA9E632CA276}" type="parTrans" cxnId="{CBA821A1-4BBD-420B-88BE-09D5F1978048}">
      <dgm:prSet/>
      <dgm:spPr/>
      <dgm:t>
        <a:bodyPr/>
        <a:lstStyle/>
        <a:p>
          <a:endParaRPr lang="en-US"/>
        </a:p>
      </dgm:t>
    </dgm:pt>
    <dgm:pt modelId="{D4C4908F-C31C-48CF-900D-65CC2A831C4C}" type="sibTrans" cxnId="{CBA821A1-4BBD-420B-88BE-09D5F1978048}">
      <dgm:prSet/>
      <dgm:spPr/>
      <dgm:t>
        <a:bodyPr/>
        <a:lstStyle/>
        <a:p>
          <a:endParaRPr lang="en-US"/>
        </a:p>
      </dgm:t>
    </dgm:pt>
    <dgm:pt modelId="{EEAD153B-F8B0-4245-94D5-D081BEC21255}">
      <dgm:prSet phldrT="[Text]"/>
      <dgm:spPr>
        <a:solidFill>
          <a:schemeClr val="accent1"/>
        </a:solidFill>
      </dgm:spPr>
      <dgm:t>
        <a:bodyPr/>
        <a:lstStyle/>
        <a:p>
          <a:r>
            <a:rPr lang="en-US" dirty="0" smtClean="0"/>
            <a:t>Projects</a:t>
          </a:r>
          <a:endParaRPr lang="en-US" dirty="0"/>
        </a:p>
      </dgm:t>
    </dgm:pt>
    <dgm:pt modelId="{241A0539-7B1B-4F51-8626-8E569AB239CD}" type="parTrans" cxnId="{7E28194D-1AA2-457A-9341-4E6156D3D18F}">
      <dgm:prSet/>
      <dgm:spPr/>
      <dgm:t>
        <a:bodyPr/>
        <a:lstStyle/>
        <a:p>
          <a:endParaRPr lang="en-US"/>
        </a:p>
      </dgm:t>
    </dgm:pt>
    <dgm:pt modelId="{D70538DF-BAA5-4452-A00C-9D6BD52B1CEB}" type="sibTrans" cxnId="{7E28194D-1AA2-457A-9341-4E6156D3D18F}">
      <dgm:prSet/>
      <dgm:spPr/>
      <dgm:t>
        <a:bodyPr/>
        <a:lstStyle/>
        <a:p>
          <a:endParaRPr lang="en-US"/>
        </a:p>
      </dgm:t>
    </dgm:pt>
    <dgm:pt modelId="{ABAE11E7-3EAB-4C46-8247-79C4299182FC}" type="pres">
      <dgm:prSet presAssocID="{81093212-8A43-4979-9F69-D00F66BE9B89}" presName="Name0" presStyleCnt="0">
        <dgm:presLayoutVars>
          <dgm:dir/>
          <dgm:animLvl val="lvl"/>
          <dgm:resizeHandles val="exact"/>
        </dgm:presLayoutVars>
      </dgm:prSet>
      <dgm:spPr/>
    </dgm:pt>
    <dgm:pt modelId="{E10CD38F-F0FA-4D24-8D4A-BC146D460900}" type="pres">
      <dgm:prSet presAssocID="{14CC5A13-4E91-4102-94D2-84FAA245E19A}" presName="parTxOnly" presStyleLbl="node1" presStyleIdx="0" presStyleCnt="3">
        <dgm:presLayoutVars>
          <dgm:chMax val="0"/>
          <dgm:chPref val="0"/>
          <dgm:bulletEnabled val="1"/>
        </dgm:presLayoutVars>
      </dgm:prSet>
      <dgm:spPr/>
      <dgm:t>
        <a:bodyPr/>
        <a:lstStyle/>
        <a:p>
          <a:endParaRPr lang="en-US"/>
        </a:p>
      </dgm:t>
    </dgm:pt>
    <dgm:pt modelId="{1FD888A1-6C3E-473E-983B-92896A4962C1}" type="pres">
      <dgm:prSet presAssocID="{8DDF5ACE-866D-4605-85AF-DA1C52191ED7}" presName="parTxOnlySpace" presStyleCnt="0"/>
      <dgm:spPr/>
    </dgm:pt>
    <dgm:pt modelId="{5A76A297-503D-40C6-99A8-5DAF430E4D4B}" type="pres">
      <dgm:prSet presAssocID="{C0867141-2640-4D6E-8A0F-435AF1A4C2AC}" presName="parTxOnly" presStyleLbl="node1" presStyleIdx="1" presStyleCnt="3">
        <dgm:presLayoutVars>
          <dgm:chMax val="0"/>
          <dgm:chPref val="0"/>
          <dgm:bulletEnabled val="1"/>
        </dgm:presLayoutVars>
      </dgm:prSet>
      <dgm:spPr/>
      <dgm:t>
        <a:bodyPr/>
        <a:lstStyle/>
        <a:p>
          <a:endParaRPr lang="en-US"/>
        </a:p>
      </dgm:t>
    </dgm:pt>
    <dgm:pt modelId="{94700361-F0AD-4216-BB9C-402AF62DCC44}" type="pres">
      <dgm:prSet presAssocID="{D4C4908F-C31C-48CF-900D-65CC2A831C4C}" presName="parTxOnlySpace" presStyleCnt="0"/>
      <dgm:spPr/>
    </dgm:pt>
    <dgm:pt modelId="{7424B104-C571-4087-B184-7EC24B0F1661}" type="pres">
      <dgm:prSet presAssocID="{EEAD153B-F8B0-4245-94D5-D081BEC21255}" presName="parTxOnly" presStyleLbl="node1" presStyleIdx="2" presStyleCnt="3">
        <dgm:presLayoutVars>
          <dgm:chMax val="0"/>
          <dgm:chPref val="0"/>
          <dgm:bulletEnabled val="1"/>
        </dgm:presLayoutVars>
      </dgm:prSet>
      <dgm:spPr/>
      <dgm:t>
        <a:bodyPr/>
        <a:lstStyle/>
        <a:p>
          <a:endParaRPr lang="en-US"/>
        </a:p>
      </dgm:t>
    </dgm:pt>
  </dgm:ptLst>
  <dgm:cxnLst>
    <dgm:cxn modelId="{85CEC002-42FA-42AF-8EF0-D5DA43085211}" type="presOf" srcId="{EEAD153B-F8B0-4245-94D5-D081BEC21255}" destId="{7424B104-C571-4087-B184-7EC24B0F1661}" srcOrd="0" destOrd="0" presId="urn:microsoft.com/office/officeart/2005/8/layout/chevron1"/>
    <dgm:cxn modelId="{4F20A27C-EC68-4C19-95A5-10FED35CE33C}" srcId="{81093212-8A43-4979-9F69-D00F66BE9B89}" destId="{14CC5A13-4E91-4102-94D2-84FAA245E19A}" srcOrd="0" destOrd="0" parTransId="{528E4E13-E0F6-40D2-A4FD-A0798A6208DC}" sibTransId="{8DDF5ACE-866D-4605-85AF-DA1C52191ED7}"/>
    <dgm:cxn modelId="{E47FDA66-1075-4033-88AF-043652D62E4E}" type="presOf" srcId="{14CC5A13-4E91-4102-94D2-84FAA245E19A}" destId="{E10CD38F-F0FA-4D24-8D4A-BC146D460900}" srcOrd="0" destOrd="0" presId="urn:microsoft.com/office/officeart/2005/8/layout/chevron1"/>
    <dgm:cxn modelId="{CBA821A1-4BBD-420B-88BE-09D5F1978048}" srcId="{81093212-8A43-4979-9F69-D00F66BE9B89}" destId="{C0867141-2640-4D6E-8A0F-435AF1A4C2AC}" srcOrd="1" destOrd="0" parTransId="{0329CFA3-C8F4-497C-8ADA-FA9E632CA276}" sibTransId="{D4C4908F-C31C-48CF-900D-65CC2A831C4C}"/>
    <dgm:cxn modelId="{5F634638-104F-4571-96A8-5488D66BA408}" type="presOf" srcId="{81093212-8A43-4979-9F69-D00F66BE9B89}" destId="{ABAE11E7-3EAB-4C46-8247-79C4299182FC}" srcOrd="0" destOrd="0" presId="urn:microsoft.com/office/officeart/2005/8/layout/chevron1"/>
    <dgm:cxn modelId="{7E28194D-1AA2-457A-9341-4E6156D3D18F}" srcId="{81093212-8A43-4979-9F69-D00F66BE9B89}" destId="{EEAD153B-F8B0-4245-94D5-D081BEC21255}" srcOrd="2" destOrd="0" parTransId="{241A0539-7B1B-4F51-8626-8E569AB239CD}" sibTransId="{D70538DF-BAA5-4452-A00C-9D6BD52B1CEB}"/>
    <dgm:cxn modelId="{7F05B0B5-6415-4A96-B68D-E99DC47E9BA1}" type="presOf" srcId="{C0867141-2640-4D6E-8A0F-435AF1A4C2AC}" destId="{5A76A297-503D-40C6-99A8-5DAF430E4D4B}" srcOrd="0" destOrd="0" presId="urn:microsoft.com/office/officeart/2005/8/layout/chevron1"/>
    <dgm:cxn modelId="{C3B05766-0895-4328-9A00-B31F29443332}" type="presParOf" srcId="{ABAE11E7-3EAB-4C46-8247-79C4299182FC}" destId="{E10CD38F-F0FA-4D24-8D4A-BC146D460900}" srcOrd="0" destOrd="0" presId="urn:microsoft.com/office/officeart/2005/8/layout/chevron1"/>
    <dgm:cxn modelId="{5B0A8509-6F32-4DB0-82AD-3E5E252FC3CB}" type="presParOf" srcId="{ABAE11E7-3EAB-4C46-8247-79C4299182FC}" destId="{1FD888A1-6C3E-473E-983B-92896A4962C1}" srcOrd="1" destOrd="0" presId="urn:microsoft.com/office/officeart/2005/8/layout/chevron1"/>
    <dgm:cxn modelId="{86FA09AB-5396-4BDC-9A65-D959045571BF}" type="presParOf" srcId="{ABAE11E7-3EAB-4C46-8247-79C4299182FC}" destId="{5A76A297-503D-40C6-99A8-5DAF430E4D4B}" srcOrd="2" destOrd="0" presId="urn:microsoft.com/office/officeart/2005/8/layout/chevron1"/>
    <dgm:cxn modelId="{585538E8-634E-4806-91C5-AB009325A82B}" type="presParOf" srcId="{ABAE11E7-3EAB-4C46-8247-79C4299182FC}" destId="{94700361-F0AD-4216-BB9C-402AF62DCC44}" srcOrd="3" destOrd="0" presId="urn:microsoft.com/office/officeart/2005/8/layout/chevron1"/>
    <dgm:cxn modelId="{E1F8A6B1-389C-416C-A341-59EEE982BA23}" type="presParOf" srcId="{ABAE11E7-3EAB-4C46-8247-79C4299182FC}" destId="{7424B104-C571-4087-B184-7EC24B0F1661}"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CD38F-F0FA-4D24-8D4A-BC146D460900}">
      <dsp:nvSpPr>
        <dsp:cNvPr id="0" name=""/>
        <dsp:cNvSpPr/>
      </dsp:nvSpPr>
      <dsp:spPr>
        <a:xfrm>
          <a:off x="878" y="343025"/>
          <a:ext cx="1069800" cy="42792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Intro</a:t>
          </a:r>
          <a:endParaRPr lang="en-US" sz="1200" kern="1200" dirty="0"/>
        </a:p>
      </dsp:txBody>
      <dsp:txXfrm>
        <a:off x="214838" y="343025"/>
        <a:ext cx="641880" cy="427920"/>
      </dsp:txXfrm>
    </dsp:sp>
    <dsp:sp modelId="{5A76A297-503D-40C6-99A8-5DAF430E4D4B}">
      <dsp:nvSpPr>
        <dsp:cNvPr id="0" name=""/>
        <dsp:cNvSpPr/>
      </dsp:nvSpPr>
      <dsp:spPr>
        <a:xfrm>
          <a:off x="96369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SLC</a:t>
          </a:r>
          <a:endParaRPr lang="en-US" sz="1200" kern="1200" dirty="0"/>
        </a:p>
      </dsp:txBody>
      <dsp:txXfrm>
        <a:off x="1177658" y="343025"/>
        <a:ext cx="641880" cy="427920"/>
      </dsp:txXfrm>
    </dsp:sp>
    <dsp:sp modelId="{7424B104-C571-4087-B184-7EC24B0F1661}">
      <dsp:nvSpPr>
        <dsp:cNvPr id="0" name=""/>
        <dsp:cNvSpPr/>
      </dsp:nvSpPr>
      <dsp:spPr>
        <a:xfrm>
          <a:off x="1926519"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Projects</a:t>
          </a:r>
          <a:endParaRPr lang="en-US" sz="1200" kern="1200" dirty="0"/>
        </a:p>
      </dsp:txBody>
      <dsp:txXfrm>
        <a:off x="2140479" y="343025"/>
        <a:ext cx="641880" cy="4279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CD38F-F0FA-4D24-8D4A-BC146D460900}">
      <dsp:nvSpPr>
        <dsp:cNvPr id="0" name=""/>
        <dsp:cNvSpPr/>
      </dsp:nvSpPr>
      <dsp:spPr>
        <a:xfrm>
          <a:off x="87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Need</a:t>
          </a:r>
          <a:endParaRPr lang="en-US" sz="1200" kern="1200" dirty="0"/>
        </a:p>
      </dsp:txBody>
      <dsp:txXfrm>
        <a:off x="214838" y="343025"/>
        <a:ext cx="641880" cy="427920"/>
      </dsp:txXfrm>
    </dsp:sp>
    <dsp:sp modelId="{5A76A297-503D-40C6-99A8-5DAF430E4D4B}">
      <dsp:nvSpPr>
        <dsp:cNvPr id="0" name=""/>
        <dsp:cNvSpPr/>
      </dsp:nvSpPr>
      <dsp:spPr>
        <a:xfrm>
          <a:off x="96369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Solution</a:t>
          </a:r>
          <a:endParaRPr lang="en-US" sz="1200" kern="1200" dirty="0"/>
        </a:p>
      </dsp:txBody>
      <dsp:txXfrm>
        <a:off x="1177658" y="343025"/>
        <a:ext cx="641880" cy="427920"/>
      </dsp:txXfrm>
    </dsp:sp>
    <dsp:sp modelId="{7424B104-C571-4087-B184-7EC24B0F1661}">
      <dsp:nvSpPr>
        <dsp:cNvPr id="0" name=""/>
        <dsp:cNvSpPr/>
      </dsp:nvSpPr>
      <dsp:spPr>
        <a:xfrm>
          <a:off x="1926519" y="343025"/>
          <a:ext cx="1069800" cy="42792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Impact</a:t>
          </a:r>
          <a:endParaRPr lang="en-US" sz="1200" kern="1200" dirty="0"/>
        </a:p>
      </dsp:txBody>
      <dsp:txXfrm>
        <a:off x="2140479" y="343025"/>
        <a:ext cx="641880" cy="4279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CD38F-F0FA-4D24-8D4A-BC146D460900}">
      <dsp:nvSpPr>
        <dsp:cNvPr id="0" name=""/>
        <dsp:cNvSpPr/>
      </dsp:nvSpPr>
      <dsp:spPr>
        <a:xfrm>
          <a:off x="87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Intro</a:t>
          </a:r>
          <a:endParaRPr lang="en-US" sz="1200" kern="1200" dirty="0"/>
        </a:p>
      </dsp:txBody>
      <dsp:txXfrm>
        <a:off x="214838" y="343025"/>
        <a:ext cx="641880" cy="427920"/>
      </dsp:txXfrm>
    </dsp:sp>
    <dsp:sp modelId="{5A76A297-503D-40C6-99A8-5DAF430E4D4B}">
      <dsp:nvSpPr>
        <dsp:cNvPr id="0" name=""/>
        <dsp:cNvSpPr/>
      </dsp:nvSpPr>
      <dsp:spPr>
        <a:xfrm>
          <a:off x="96369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SLC</a:t>
          </a:r>
          <a:endParaRPr lang="en-US" sz="1200" kern="1200" dirty="0"/>
        </a:p>
      </dsp:txBody>
      <dsp:txXfrm>
        <a:off x="1177658" y="343025"/>
        <a:ext cx="641880" cy="427920"/>
      </dsp:txXfrm>
    </dsp:sp>
    <dsp:sp modelId="{7424B104-C571-4087-B184-7EC24B0F1661}">
      <dsp:nvSpPr>
        <dsp:cNvPr id="0" name=""/>
        <dsp:cNvSpPr/>
      </dsp:nvSpPr>
      <dsp:spPr>
        <a:xfrm>
          <a:off x="1926519" y="343025"/>
          <a:ext cx="1069800" cy="42792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Projects</a:t>
          </a:r>
          <a:endParaRPr lang="en-US" sz="1200" kern="1200" dirty="0"/>
        </a:p>
      </dsp:txBody>
      <dsp:txXfrm>
        <a:off x="2140479" y="343025"/>
        <a:ext cx="641880" cy="4279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CD38F-F0FA-4D24-8D4A-BC146D460900}">
      <dsp:nvSpPr>
        <dsp:cNvPr id="0" name=""/>
        <dsp:cNvSpPr/>
      </dsp:nvSpPr>
      <dsp:spPr>
        <a:xfrm>
          <a:off x="878" y="343025"/>
          <a:ext cx="1069800" cy="42792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Need</a:t>
          </a:r>
          <a:endParaRPr lang="en-US" sz="1200" kern="1200" dirty="0"/>
        </a:p>
      </dsp:txBody>
      <dsp:txXfrm>
        <a:off x="214838" y="343025"/>
        <a:ext cx="641880" cy="427920"/>
      </dsp:txXfrm>
    </dsp:sp>
    <dsp:sp modelId="{5A76A297-503D-40C6-99A8-5DAF430E4D4B}">
      <dsp:nvSpPr>
        <dsp:cNvPr id="0" name=""/>
        <dsp:cNvSpPr/>
      </dsp:nvSpPr>
      <dsp:spPr>
        <a:xfrm>
          <a:off x="96369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Solution</a:t>
          </a:r>
          <a:endParaRPr lang="en-US" sz="1200" kern="1200" dirty="0"/>
        </a:p>
      </dsp:txBody>
      <dsp:txXfrm>
        <a:off x="1177658" y="343025"/>
        <a:ext cx="641880" cy="427920"/>
      </dsp:txXfrm>
    </dsp:sp>
    <dsp:sp modelId="{7424B104-C571-4087-B184-7EC24B0F1661}">
      <dsp:nvSpPr>
        <dsp:cNvPr id="0" name=""/>
        <dsp:cNvSpPr/>
      </dsp:nvSpPr>
      <dsp:spPr>
        <a:xfrm>
          <a:off x="1926519"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Impact</a:t>
          </a:r>
          <a:endParaRPr lang="en-US" sz="1200" kern="1200" dirty="0"/>
        </a:p>
      </dsp:txBody>
      <dsp:txXfrm>
        <a:off x="2140479" y="343025"/>
        <a:ext cx="641880" cy="42792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CD38F-F0FA-4D24-8D4A-BC146D460900}">
      <dsp:nvSpPr>
        <dsp:cNvPr id="0" name=""/>
        <dsp:cNvSpPr/>
      </dsp:nvSpPr>
      <dsp:spPr>
        <a:xfrm>
          <a:off x="87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Intro</a:t>
          </a:r>
          <a:endParaRPr lang="en-US" sz="1200" kern="1200" dirty="0"/>
        </a:p>
      </dsp:txBody>
      <dsp:txXfrm>
        <a:off x="214838" y="343025"/>
        <a:ext cx="641880" cy="427920"/>
      </dsp:txXfrm>
    </dsp:sp>
    <dsp:sp modelId="{5A76A297-503D-40C6-99A8-5DAF430E4D4B}">
      <dsp:nvSpPr>
        <dsp:cNvPr id="0" name=""/>
        <dsp:cNvSpPr/>
      </dsp:nvSpPr>
      <dsp:spPr>
        <a:xfrm>
          <a:off x="96369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SLC</a:t>
          </a:r>
          <a:endParaRPr lang="en-US" sz="1200" kern="1200" dirty="0"/>
        </a:p>
      </dsp:txBody>
      <dsp:txXfrm>
        <a:off x="1177658" y="343025"/>
        <a:ext cx="641880" cy="427920"/>
      </dsp:txXfrm>
    </dsp:sp>
    <dsp:sp modelId="{7424B104-C571-4087-B184-7EC24B0F1661}">
      <dsp:nvSpPr>
        <dsp:cNvPr id="0" name=""/>
        <dsp:cNvSpPr/>
      </dsp:nvSpPr>
      <dsp:spPr>
        <a:xfrm>
          <a:off x="1926519" y="343025"/>
          <a:ext cx="1069800" cy="42792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Projects</a:t>
          </a:r>
          <a:endParaRPr lang="en-US" sz="1200" kern="1200" dirty="0"/>
        </a:p>
      </dsp:txBody>
      <dsp:txXfrm>
        <a:off x="2140479" y="343025"/>
        <a:ext cx="641880" cy="42792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CD38F-F0FA-4D24-8D4A-BC146D460900}">
      <dsp:nvSpPr>
        <dsp:cNvPr id="0" name=""/>
        <dsp:cNvSpPr/>
      </dsp:nvSpPr>
      <dsp:spPr>
        <a:xfrm>
          <a:off x="87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Need</a:t>
          </a:r>
          <a:endParaRPr lang="en-US" sz="1200" kern="1200" dirty="0"/>
        </a:p>
      </dsp:txBody>
      <dsp:txXfrm>
        <a:off x="214838" y="343025"/>
        <a:ext cx="641880" cy="427920"/>
      </dsp:txXfrm>
    </dsp:sp>
    <dsp:sp modelId="{5A76A297-503D-40C6-99A8-5DAF430E4D4B}">
      <dsp:nvSpPr>
        <dsp:cNvPr id="0" name=""/>
        <dsp:cNvSpPr/>
      </dsp:nvSpPr>
      <dsp:spPr>
        <a:xfrm>
          <a:off x="963698" y="343025"/>
          <a:ext cx="1069800" cy="42792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Solution</a:t>
          </a:r>
          <a:endParaRPr lang="en-US" sz="1200" kern="1200" dirty="0"/>
        </a:p>
      </dsp:txBody>
      <dsp:txXfrm>
        <a:off x="1177658" y="343025"/>
        <a:ext cx="641880" cy="427920"/>
      </dsp:txXfrm>
    </dsp:sp>
    <dsp:sp modelId="{7424B104-C571-4087-B184-7EC24B0F1661}">
      <dsp:nvSpPr>
        <dsp:cNvPr id="0" name=""/>
        <dsp:cNvSpPr/>
      </dsp:nvSpPr>
      <dsp:spPr>
        <a:xfrm>
          <a:off x="1926519"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Impact</a:t>
          </a:r>
          <a:endParaRPr lang="en-US" sz="1200" kern="1200" dirty="0"/>
        </a:p>
      </dsp:txBody>
      <dsp:txXfrm>
        <a:off x="2140479" y="343025"/>
        <a:ext cx="641880" cy="42792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CD38F-F0FA-4D24-8D4A-BC146D460900}">
      <dsp:nvSpPr>
        <dsp:cNvPr id="0" name=""/>
        <dsp:cNvSpPr/>
      </dsp:nvSpPr>
      <dsp:spPr>
        <a:xfrm>
          <a:off x="87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Intro</a:t>
          </a:r>
          <a:endParaRPr lang="en-US" sz="1200" kern="1200" dirty="0"/>
        </a:p>
      </dsp:txBody>
      <dsp:txXfrm>
        <a:off x="214838" y="343025"/>
        <a:ext cx="641880" cy="427920"/>
      </dsp:txXfrm>
    </dsp:sp>
    <dsp:sp modelId="{5A76A297-503D-40C6-99A8-5DAF430E4D4B}">
      <dsp:nvSpPr>
        <dsp:cNvPr id="0" name=""/>
        <dsp:cNvSpPr/>
      </dsp:nvSpPr>
      <dsp:spPr>
        <a:xfrm>
          <a:off x="96369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SLC</a:t>
          </a:r>
          <a:endParaRPr lang="en-US" sz="1200" kern="1200" dirty="0"/>
        </a:p>
      </dsp:txBody>
      <dsp:txXfrm>
        <a:off x="1177658" y="343025"/>
        <a:ext cx="641880" cy="427920"/>
      </dsp:txXfrm>
    </dsp:sp>
    <dsp:sp modelId="{7424B104-C571-4087-B184-7EC24B0F1661}">
      <dsp:nvSpPr>
        <dsp:cNvPr id="0" name=""/>
        <dsp:cNvSpPr/>
      </dsp:nvSpPr>
      <dsp:spPr>
        <a:xfrm>
          <a:off x="1926519" y="343025"/>
          <a:ext cx="1069800" cy="42792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Projects</a:t>
          </a:r>
          <a:endParaRPr lang="en-US" sz="1200" kern="1200" dirty="0"/>
        </a:p>
      </dsp:txBody>
      <dsp:txXfrm>
        <a:off x="2140479" y="343025"/>
        <a:ext cx="641880" cy="42792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CD38F-F0FA-4D24-8D4A-BC146D460900}">
      <dsp:nvSpPr>
        <dsp:cNvPr id="0" name=""/>
        <dsp:cNvSpPr/>
      </dsp:nvSpPr>
      <dsp:spPr>
        <a:xfrm>
          <a:off x="87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Need</a:t>
          </a:r>
          <a:endParaRPr lang="en-US" sz="1200" kern="1200" dirty="0"/>
        </a:p>
      </dsp:txBody>
      <dsp:txXfrm>
        <a:off x="214838" y="343025"/>
        <a:ext cx="641880" cy="427920"/>
      </dsp:txXfrm>
    </dsp:sp>
    <dsp:sp modelId="{5A76A297-503D-40C6-99A8-5DAF430E4D4B}">
      <dsp:nvSpPr>
        <dsp:cNvPr id="0" name=""/>
        <dsp:cNvSpPr/>
      </dsp:nvSpPr>
      <dsp:spPr>
        <a:xfrm>
          <a:off x="96369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Solution</a:t>
          </a:r>
          <a:endParaRPr lang="en-US" sz="1200" kern="1200" dirty="0"/>
        </a:p>
      </dsp:txBody>
      <dsp:txXfrm>
        <a:off x="1177658" y="343025"/>
        <a:ext cx="641880" cy="427920"/>
      </dsp:txXfrm>
    </dsp:sp>
    <dsp:sp modelId="{7424B104-C571-4087-B184-7EC24B0F1661}">
      <dsp:nvSpPr>
        <dsp:cNvPr id="0" name=""/>
        <dsp:cNvSpPr/>
      </dsp:nvSpPr>
      <dsp:spPr>
        <a:xfrm>
          <a:off x="1926519" y="343025"/>
          <a:ext cx="1069800" cy="42792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Impact</a:t>
          </a:r>
          <a:endParaRPr lang="en-US" sz="1200" kern="1200" dirty="0"/>
        </a:p>
      </dsp:txBody>
      <dsp:txXfrm>
        <a:off x="2140479" y="343025"/>
        <a:ext cx="641880" cy="42792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CD38F-F0FA-4D24-8D4A-BC146D460900}">
      <dsp:nvSpPr>
        <dsp:cNvPr id="0" name=""/>
        <dsp:cNvSpPr/>
      </dsp:nvSpPr>
      <dsp:spPr>
        <a:xfrm>
          <a:off x="87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Intro</a:t>
          </a:r>
          <a:endParaRPr lang="en-US" sz="1200" kern="1200" dirty="0"/>
        </a:p>
      </dsp:txBody>
      <dsp:txXfrm>
        <a:off x="214838" y="343025"/>
        <a:ext cx="641880" cy="427920"/>
      </dsp:txXfrm>
    </dsp:sp>
    <dsp:sp modelId="{5A76A297-503D-40C6-99A8-5DAF430E4D4B}">
      <dsp:nvSpPr>
        <dsp:cNvPr id="0" name=""/>
        <dsp:cNvSpPr/>
      </dsp:nvSpPr>
      <dsp:spPr>
        <a:xfrm>
          <a:off x="96369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SLC</a:t>
          </a:r>
          <a:endParaRPr lang="en-US" sz="1200" kern="1200" dirty="0"/>
        </a:p>
      </dsp:txBody>
      <dsp:txXfrm>
        <a:off x="1177658" y="343025"/>
        <a:ext cx="641880" cy="427920"/>
      </dsp:txXfrm>
    </dsp:sp>
    <dsp:sp modelId="{7424B104-C571-4087-B184-7EC24B0F1661}">
      <dsp:nvSpPr>
        <dsp:cNvPr id="0" name=""/>
        <dsp:cNvSpPr/>
      </dsp:nvSpPr>
      <dsp:spPr>
        <a:xfrm>
          <a:off x="1926519" y="343025"/>
          <a:ext cx="1069800" cy="42792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Projects</a:t>
          </a:r>
          <a:endParaRPr lang="en-US" sz="1200" kern="1200" dirty="0"/>
        </a:p>
      </dsp:txBody>
      <dsp:txXfrm>
        <a:off x="2140479" y="343025"/>
        <a:ext cx="641880" cy="42792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CD38F-F0FA-4D24-8D4A-BC146D460900}">
      <dsp:nvSpPr>
        <dsp:cNvPr id="0" name=""/>
        <dsp:cNvSpPr/>
      </dsp:nvSpPr>
      <dsp:spPr>
        <a:xfrm>
          <a:off x="878" y="343025"/>
          <a:ext cx="1069800" cy="42792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Need</a:t>
          </a:r>
          <a:endParaRPr lang="en-US" sz="1200" kern="1200" dirty="0"/>
        </a:p>
      </dsp:txBody>
      <dsp:txXfrm>
        <a:off x="214838" y="343025"/>
        <a:ext cx="641880" cy="427920"/>
      </dsp:txXfrm>
    </dsp:sp>
    <dsp:sp modelId="{5A76A297-503D-40C6-99A8-5DAF430E4D4B}">
      <dsp:nvSpPr>
        <dsp:cNvPr id="0" name=""/>
        <dsp:cNvSpPr/>
      </dsp:nvSpPr>
      <dsp:spPr>
        <a:xfrm>
          <a:off x="96369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Solution</a:t>
          </a:r>
          <a:endParaRPr lang="en-US" sz="1200" kern="1200" dirty="0"/>
        </a:p>
      </dsp:txBody>
      <dsp:txXfrm>
        <a:off x="1177658" y="343025"/>
        <a:ext cx="641880" cy="427920"/>
      </dsp:txXfrm>
    </dsp:sp>
    <dsp:sp modelId="{7424B104-C571-4087-B184-7EC24B0F1661}">
      <dsp:nvSpPr>
        <dsp:cNvPr id="0" name=""/>
        <dsp:cNvSpPr/>
      </dsp:nvSpPr>
      <dsp:spPr>
        <a:xfrm>
          <a:off x="1926519"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Impact</a:t>
          </a:r>
          <a:endParaRPr lang="en-US" sz="1200" kern="1200" dirty="0"/>
        </a:p>
      </dsp:txBody>
      <dsp:txXfrm>
        <a:off x="2140479" y="343025"/>
        <a:ext cx="641880" cy="42792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CD38F-F0FA-4D24-8D4A-BC146D460900}">
      <dsp:nvSpPr>
        <dsp:cNvPr id="0" name=""/>
        <dsp:cNvSpPr/>
      </dsp:nvSpPr>
      <dsp:spPr>
        <a:xfrm>
          <a:off x="87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Intro</a:t>
          </a:r>
          <a:endParaRPr lang="en-US" sz="1200" kern="1200" dirty="0"/>
        </a:p>
      </dsp:txBody>
      <dsp:txXfrm>
        <a:off x="214838" y="343025"/>
        <a:ext cx="641880" cy="427920"/>
      </dsp:txXfrm>
    </dsp:sp>
    <dsp:sp modelId="{5A76A297-503D-40C6-99A8-5DAF430E4D4B}">
      <dsp:nvSpPr>
        <dsp:cNvPr id="0" name=""/>
        <dsp:cNvSpPr/>
      </dsp:nvSpPr>
      <dsp:spPr>
        <a:xfrm>
          <a:off x="96369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SLC</a:t>
          </a:r>
          <a:endParaRPr lang="en-US" sz="1200" kern="1200" dirty="0"/>
        </a:p>
      </dsp:txBody>
      <dsp:txXfrm>
        <a:off x="1177658" y="343025"/>
        <a:ext cx="641880" cy="427920"/>
      </dsp:txXfrm>
    </dsp:sp>
    <dsp:sp modelId="{7424B104-C571-4087-B184-7EC24B0F1661}">
      <dsp:nvSpPr>
        <dsp:cNvPr id="0" name=""/>
        <dsp:cNvSpPr/>
      </dsp:nvSpPr>
      <dsp:spPr>
        <a:xfrm>
          <a:off x="1926519" y="343025"/>
          <a:ext cx="1069800" cy="42792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Projects</a:t>
          </a:r>
          <a:endParaRPr lang="en-US" sz="1200" kern="1200" dirty="0"/>
        </a:p>
      </dsp:txBody>
      <dsp:txXfrm>
        <a:off x="2140479" y="343025"/>
        <a:ext cx="641880" cy="427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CD38F-F0FA-4D24-8D4A-BC146D460900}">
      <dsp:nvSpPr>
        <dsp:cNvPr id="0" name=""/>
        <dsp:cNvSpPr/>
      </dsp:nvSpPr>
      <dsp:spPr>
        <a:xfrm>
          <a:off x="878" y="343025"/>
          <a:ext cx="1069800" cy="42792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Intro</a:t>
          </a:r>
          <a:endParaRPr lang="en-US" sz="1200" kern="1200" dirty="0"/>
        </a:p>
      </dsp:txBody>
      <dsp:txXfrm>
        <a:off x="214838" y="343025"/>
        <a:ext cx="641880" cy="427920"/>
      </dsp:txXfrm>
    </dsp:sp>
    <dsp:sp modelId="{5A76A297-503D-40C6-99A8-5DAF430E4D4B}">
      <dsp:nvSpPr>
        <dsp:cNvPr id="0" name=""/>
        <dsp:cNvSpPr/>
      </dsp:nvSpPr>
      <dsp:spPr>
        <a:xfrm>
          <a:off x="96369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SLC</a:t>
          </a:r>
          <a:endParaRPr lang="en-US" sz="1200" kern="1200" dirty="0"/>
        </a:p>
      </dsp:txBody>
      <dsp:txXfrm>
        <a:off x="1177658" y="343025"/>
        <a:ext cx="641880" cy="427920"/>
      </dsp:txXfrm>
    </dsp:sp>
    <dsp:sp modelId="{7424B104-C571-4087-B184-7EC24B0F1661}">
      <dsp:nvSpPr>
        <dsp:cNvPr id="0" name=""/>
        <dsp:cNvSpPr/>
      </dsp:nvSpPr>
      <dsp:spPr>
        <a:xfrm>
          <a:off x="1926519"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Projects</a:t>
          </a:r>
          <a:endParaRPr lang="en-US" sz="1200" kern="1200" dirty="0"/>
        </a:p>
      </dsp:txBody>
      <dsp:txXfrm>
        <a:off x="2140479" y="343025"/>
        <a:ext cx="641880" cy="42792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CD38F-F0FA-4D24-8D4A-BC146D460900}">
      <dsp:nvSpPr>
        <dsp:cNvPr id="0" name=""/>
        <dsp:cNvSpPr/>
      </dsp:nvSpPr>
      <dsp:spPr>
        <a:xfrm>
          <a:off x="87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Need</a:t>
          </a:r>
          <a:endParaRPr lang="en-US" sz="1200" kern="1200" dirty="0"/>
        </a:p>
      </dsp:txBody>
      <dsp:txXfrm>
        <a:off x="214838" y="343025"/>
        <a:ext cx="641880" cy="427920"/>
      </dsp:txXfrm>
    </dsp:sp>
    <dsp:sp modelId="{5A76A297-503D-40C6-99A8-5DAF430E4D4B}">
      <dsp:nvSpPr>
        <dsp:cNvPr id="0" name=""/>
        <dsp:cNvSpPr/>
      </dsp:nvSpPr>
      <dsp:spPr>
        <a:xfrm>
          <a:off x="963698" y="343025"/>
          <a:ext cx="1069800" cy="42792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Solution</a:t>
          </a:r>
          <a:endParaRPr lang="en-US" sz="1200" kern="1200" dirty="0"/>
        </a:p>
      </dsp:txBody>
      <dsp:txXfrm>
        <a:off x="1177658" y="343025"/>
        <a:ext cx="641880" cy="427920"/>
      </dsp:txXfrm>
    </dsp:sp>
    <dsp:sp modelId="{7424B104-C571-4087-B184-7EC24B0F1661}">
      <dsp:nvSpPr>
        <dsp:cNvPr id="0" name=""/>
        <dsp:cNvSpPr/>
      </dsp:nvSpPr>
      <dsp:spPr>
        <a:xfrm>
          <a:off x="1926519"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Impact</a:t>
          </a:r>
          <a:endParaRPr lang="en-US" sz="1200" kern="1200" dirty="0"/>
        </a:p>
      </dsp:txBody>
      <dsp:txXfrm>
        <a:off x="2140479" y="343025"/>
        <a:ext cx="641880" cy="42792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CD38F-F0FA-4D24-8D4A-BC146D460900}">
      <dsp:nvSpPr>
        <dsp:cNvPr id="0" name=""/>
        <dsp:cNvSpPr/>
      </dsp:nvSpPr>
      <dsp:spPr>
        <a:xfrm>
          <a:off x="87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Intro</a:t>
          </a:r>
          <a:endParaRPr lang="en-US" sz="1200" kern="1200" dirty="0"/>
        </a:p>
      </dsp:txBody>
      <dsp:txXfrm>
        <a:off x="214838" y="343025"/>
        <a:ext cx="641880" cy="427920"/>
      </dsp:txXfrm>
    </dsp:sp>
    <dsp:sp modelId="{5A76A297-503D-40C6-99A8-5DAF430E4D4B}">
      <dsp:nvSpPr>
        <dsp:cNvPr id="0" name=""/>
        <dsp:cNvSpPr/>
      </dsp:nvSpPr>
      <dsp:spPr>
        <a:xfrm>
          <a:off x="96369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SLC</a:t>
          </a:r>
          <a:endParaRPr lang="en-US" sz="1200" kern="1200" dirty="0"/>
        </a:p>
      </dsp:txBody>
      <dsp:txXfrm>
        <a:off x="1177658" y="343025"/>
        <a:ext cx="641880" cy="427920"/>
      </dsp:txXfrm>
    </dsp:sp>
    <dsp:sp modelId="{7424B104-C571-4087-B184-7EC24B0F1661}">
      <dsp:nvSpPr>
        <dsp:cNvPr id="0" name=""/>
        <dsp:cNvSpPr/>
      </dsp:nvSpPr>
      <dsp:spPr>
        <a:xfrm>
          <a:off x="1926519" y="343025"/>
          <a:ext cx="1069800" cy="42792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Projects</a:t>
          </a:r>
          <a:endParaRPr lang="en-US" sz="1200" kern="1200" dirty="0"/>
        </a:p>
      </dsp:txBody>
      <dsp:txXfrm>
        <a:off x="2140479" y="343025"/>
        <a:ext cx="641880" cy="42792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CD38F-F0FA-4D24-8D4A-BC146D460900}">
      <dsp:nvSpPr>
        <dsp:cNvPr id="0" name=""/>
        <dsp:cNvSpPr/>
      </dsp:nvSpPr>
      <dsp:spPr>
        <a:xfrm>
          <a:off x="87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Need</a:t>
          </a:r>
          <a:endParaRPr lang="en-US" sz="1200" kern="1200" dirty="0"/>
        </a:p>
      </dsp:txBody>
      <dsp:txXfrm>
        <a:off x="214838" y="343025"/>
        <a:ext cx="641880" cy="427920"/>
      </dsp:txXfrm>
    </dsp:sp>
    <dsp:sp modelId="{5A76A297-503D-40C6-99A8-5DAF430E4D4B}">
      <dsp:nvSpPr>
        <dsp:cNvPr id="0" name=""/>
        <dsp:cNvSpPr/>
      </dsp:nvSpPr>
      <dsp:spPr>
        <a:xfrm>
          <a:off x="96369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Solution</a:t>
          </a:r>
          <a:endParaRPr lang="en-US" sz="1200" kern="1200" dirty="0"/>
        </a:p>
      </dsp:txBody>
      <dsp:txXfrm>
        <a:off x="1177658" y="343025"/>
        <a:ext cx="641880" cy="427920"/>
      </dsp:txXfrm>
    </dsp:sp>
    <dsp:sp modelId="{7424B104-C571-4087-B184-7EC24B0F1661}">
      <dsp:nvSpPr>
        <dsp:cNvPr id="0" name=""/>
        <dsp:cNvSpPr/>
      </dsp:nvSpPr>
      <dsp:spPr>
        <a:xfrm>
          <a:off x="1926519" y="343025"/>
          <a:ext cx="1069800" cy="42792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Impact</a:t>
          </a:r>
          <a:endParaRPr lang="en-US" sz="1200" kern="1200" dirty="0"/>
        </a:p>
      </dsp:txBody>
      <dsp:txXfrm>
        <a:off x="2140479" y="343025"/>
        <a:ext cx="641880" cy="42792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51D24E-1776-47CA-8515-E5DC0AFCB833}">
      <dsp:nvSpPr>
        <dsp:cNvPr id="0" name=""/>
        <dsp:cNvSpPr/>
      </dsp:nvSpPr>
      <dsp:spPr>
        <a:xfrm>
          <a:off x="2082042" y="1227934"/>
          <a:ext cx="1560758" cy="1350119"/>
        </a:xfrm>
        <a:prstGeom prst="hexagon">
          <a:avLst>
            <a:gd name="adj" fmla="val 28570"/>
            <a:gd name="vf" fmla="val 115470"/>
          </a:avLst>
        </a:prstGeom>
        <a:solidFill>
          <a:schemeClr val="tx1">
            <a:lumMod val="50000"/>
            <a:lum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bg1"/>
              </a:solidFill>
            </a:rPr>
            <a:t>Mutual Respect, Trust, Honesty, Integrity &amp; Ethics</a:t>
          </a:r>
          <a:endParaRPr lang="en-US" sz="1200" kern="1200" dirty="0">
            <a:solidFill>
              <a:schemeClr val="bg1"/>
            </a:solidFill>
          </a:endParaRPr>
        </a:p>
      </dsp:txBody>
      <dsp:txXfrm>
        <a:off x="2340681" y="1451668"/>
        <a:ext cx="1043480" cy="902651"/>
      </dsp:txXfrm>
    </dsp:sp>
    <dsp:sp modelId="{EDECFDD2-22F6-430F-B407-BA3362CAFE2E}">
      <dsp:nvSpPr>
        <dsp:cNvPr id="0" name=""/>
        <dsp:cNvSpPr/>
      </dsp:nvSpPr>
      <dsp:spPr>
        <a:xfrm>
          <a:off x="3059376" y="581993"/>
          <a:ext cx="588869" cy="50738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E3609A-E3C4-41F6-BE75-50815F876CA3}">
      <dsp:nvSpPr>
        <dsp:cNvPr id="0" name=""/>
        <dsp:cNvSpPr/>
      </dsp:nvSpPr>
      <dsp:spPr>
        <a:xfrm>
          <a:off x="2077014" y="-138009"/>
          <a:ext cx="1576622" cy="1382531"/>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Focus on Priorities/ Sense of Urgency</a:t>
          </a:r>
          <a:endParaRPr lang="en-US" sz="1200" kern="1200" dirty="0"/>
        </a:p>
      </dsp:txBody>
      <dsp:txXfrm>
        <a:off x="2340201" y="92778"/>
        <a:ext cx="1050248" cy="920957"/>
      </dsp:txXfrm>
    </dsp:sp>
    <dsp:sp modelId="{1485A6E1-BA12-4A77-B596-6324A9773F33}">
      <dsp:nvSpPr>
        <dsp:cNvPr id="0" name=""/>
        <dsp:cNvSpPr/>
      </dsp:nvSpPr>
      <dsp:spPr>
        <a:xfrm>
          <a:off x="3746633" y="1530541"/>
          <a:ext cx="588869" cy="50738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1FF87A-4D88-40BC-8A43-8B5065E7C4D1}">
      <dsp:nvSpPr>
        <dsp:cNvPr id="0" name=""/>
        <dsp:cNvSpPr/>
      </dsp:nvSpPr>
      <dsp:spPr>
        <a:xfrm>
          <a:off x="3250034" y="542569"/>
          <a:ext cx="1576622" cy="1382531"/>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Innovation &amp; Creativity</a:t>
          </a:r>
          <a:endParaRPr lang="en-US" sz="1200" kern="1200" dirty="0"/>
        </a:p>
      </dsp:txBody>
      <dsp:txXfrm>
        <a:off x="3513221" y="773356"/>
        <a:ext cx="1050248" cy="920957"/>
      </dsp:txXfrm>
    </dsp:sp>
    <dsp:sp modelId="{E65D61F3-0E24-4C65-87EE-B6C63358B5BF}">
      <dsp:nvSpPr>
        <dsp:cNvPr id="0" name=""/>
        <dsp:cNvSpPr/>
      </dsp:nvSpPr>
      <dsp:spPr>
        <a:xfrm>
          <a:off x="3269220" y="2601273"/>
          <a:ext cx="588869" cy="50738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4E0F51-41D6-43F3-8E03-8C538360835C}">
      <dsp:nvSpPr>
        <dsp:cNvPr id="0" name=""/>
        <dsp:cNvSpPr/>
      </dsp:nvSpPr>
      <dsp:spPr>
        <a:xfrm>
          <a:off x="3250034" y="1880508"/>
          <a:ext cx="1576622" cy="1382531"/>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Crisp, High Quality Decision Making</a:t>
          </a:r>
          <a:endParaRPr lang="en-US" sz="1200" kern="1200" dirty="0"/>
        </a:p>
      </dsp:txBody>
      <dsp:txXfrm>
        <a:off x="3513221" y="2111295"/>
        <a:ext cx="1050248" cy="920957"/>
      </dsp:txXfrm>
    </dsp:sp>
    <dsp:sp modelId="{CB9F7F03-1B06-4797-AA34-D6E11C50D05F}">
      <dsp:nvSpPr>
        <dsp:cNvPr id="0" name=""/>
        <dsp:cNvSpPr/>
      </dsp:nvSpPr>
      <dsp:spPr>
        <a:xfrm>
          <a:off x="2084946" y="2712419"/>
          <a:ext cx="588869" cy="50738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2FF732-AFE7-44B2-AD7E-4484D1FBA0A7}">
      <dsp:nvSpPr>
        <dsp:cNvPr id="0" name=""/>
        <dsp:cNvSpPr/>
      </dsp:nvSpPr>
      <dsp:spPr>
        <a:xfrm>
          <a:off x="2077014" y="2561848"/>
          <a:ext cx="1576622" cy="1382531"/>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Accountability</a:t>
          </a:r>
          <a:endParaRPr lang="en-US" sz="1200" kern="1200" dirty="0"/>
        </a:p>
      </dsp:txBody>
      <dsp:txXfrm>
        <a:off x="2340201" y="2792635"/>
        <a:ext cx="1050248" cy="920957"/>
      </dsp:txXfrm>
    </dsp:sp>
    <dsp:sp modelId="{FFBFFB1E-350B-4CD3-B408-9A1E43027C33}">
      <dsp:nvSpPr>
        <dsp:cNvPr id="0" name=""/>
        <dsp:cNvSpPr/>
      </dsp:nvSpPr>
      <dsp:spPr>
        <a:xfrm>
          <a:off x="1386435" y="1764252"/>
          <a:ext cx="588869" cy="50738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43F120-5CDC-46E1-82AC-20DC7BB4C550}">
      <dsp:nvSpPr>
        <dsp:cNvPr id="0" name=""/>
        <dsp:cNvSpPr/>
      </dsp:nvSpPr>
      <dsp:spPr>
        <a:xfrm>
          <a:off x="898549" y="1881269"/>
          <a:ext cx="1576622" cy="1382531"/>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People Management</a:t>
          </a:r>
          <a:endParaRPr lang="en-US" sz="1200" kern="1200" dirty="0"/>
        </a:p>
      </dsp:txBody>
      <dsp:txXfrm>
        <a:off x="1161736" y="2112056"/>
        <a:ext cx="1050248" cy="920957"/>
      </dsp:txXfrm>
    </dsp:sp>
    <dsp:sp modelId="{05F35264-A387-46AC-AF48-6C3D39535802}">
      <dsp:nvSpPr>
        <dsp:cNvPr id="0" name=""/>
        <dsp:cNvSpPr/>
      </dsp:nvSpPr>
      <dsp:spPr>
        <a:xfrm>
          <a:off x="898549" y="541046"/>
          <a:ext cx="1576622" cy="1382531"/>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Collaboration/ Teamwork</a:t>
          </a:r>
          <a:endParaRPr lang="en-US" sz="1200" kern="1200" dirty="0"/>
        </a:p>
      </dsp:txBody>
      <dsp:txXfrm>
        <a:off x="1161736" y="771833"/>
        <a:ext cx="1050248" cy="920957"/>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51D24E-1776-47CA-8515-E5DC0AFCB833}">
      <dsp:nvSpPr>
        <dsp:cNvPr id="0" name=""/>
        <dsp:cNvSpPr/>
      </dsp:nvSpPr>
      <dsp:spPr>
        <a:xfrm>
          <a:off x="2082042" y="1227934"/>
          <a:ext cx="1560758" cy="1350119"/>
        </a:xfrm>
        <a:prstGeom prst="hexagon">
          <a:avLst>
            <a:gd name="adj" fmla="val 28570"/>
            <a:gd name="vf" fmla="val 115470"/>
          </a:avLst>
        </a:prstGeom>
        <a:solidFill>
          <a:schemeClr val="tx1">
            <a:lumMod val="50000"/>
            <a:lum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bg1"/>
              </a:solidFill>
            </a:rPr>
            <a:t>Mutual Respect, Trust, Honesty, Integrity &amp; Ethics</a:t>
          </a:r>
          <a:endParaRPr lang="en-US" sz="1200" kern="1200" dirty="0">
            <a:solidFill>
              <a:schemeClr val="bg1"/>
            </a:solidFill>
          </a:endParaRPr>
        </a:p>
      </dsp:txBody>
      <dsp:txXfrm>
        <a:off x="2340681" y="1451668"/>
        <a:ext cx="1043480" cy="902651"/>
      </dsp:txXfrm>
    </dsp:sp>
    <dsp:sp modelId="{EDECFDD2-22F6-430F-B407-BA3362CAFE2E}">
      <dsp:nvSpPr>
        <dsp:cNvPr id="0" name=""/>
        <dsp:cNvSpPr/>
      </dsp:nvSpPr>
      <dsp:spPr>
        <a:xfrm>
          <a:off x="3059376" y="581993"/>
          <a:ext cx="588869" cy="50738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E3609A-E3C4-41F6-BE75-50815F876CA3}">
      <dsp:nvSpPr>
        <dsp:cNvPr id="0" name=""/>
        <dsp:cNvSpPr/>
      </dsp:nvSpPr>
      <dsp:spPr>
        <a:xfrm>
          <a:off x="2077014" y="-138009"/>
          <a:ext cx="1576622" cy="1382531"/>
        </a:xfrm>
        <a:prstGeom prst="hexagon">
          <a:avLst>
            <a:gd name="adj" fmla="val 28570"/>
            <a:gd name="vf" fmla="val 115470"/>
          </a:avLst>
        </a:prstGeom>
        <a:solidFill>
          <a:srgbClr val="F0601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Focus on Priorities/ Sense of Urgency</a:t>
          </a:r>
          <a:endParaRPr lang="en-US" sz="1200" kern="1200" dirty="0"/>
        </a:p>
      </dsp:txBody>
      <dsp:txXfrm>
        <a:off x="2340201" y="92778"/>
        <a:ext cx="1050248" cy="920957"/>
      </dsp:txXfrm>
    </dsp:sp>
    <dsp:sp modelId="{1485A6E1-BA12-4A77-B596-6324A9773F33}">
      <dsp:nvSpPr>
        <dsp:cNvPr id="0" name=""/>
        <dsp:cNvSpPr/>
      </dsp:nvSpPr>
      <dsp:spPr>
        <a:xfrm>
          <a:off x="3746633" y="1530541"/>
          <a:ext cx="588869" cy="50738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1FF87A-4D88-40BC-8A43-8B5065E7C4D1}">
      <dsp:nvSpPr>
        <dsp:cNvPr id="0" name=""/>
        <dsp:cNvSpPr/>
      </dsp:nvSpPr>
      <dsp:spPr>
        <a:xfrm>
          <a:off x="3250034" y="542569"/>
          <a:ext cx="1576622" cy="1382531"/>
        </a:xfrm>
        <a:prstGeom prst="hexagon">
          <a:avLst>
            <a:gd name="adj" fmla="val 28570"/>
            <a:gd name="vf" fmla="val 115470"/>
          </a:avLst>
        </a:prstGeom>
        <a:solidFill>
          <a:srgbClr val="F0601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Innovation &amp; Creativity</a:t>
          </a:r>
          <a:endParaRPr lang="en-US" sz="1200" kern="1200" dirty="0"/>
        </a:p>
      </dsp:txBody>
      <dsp:txXfrm>
        <a:off x="3513221" y="773356"/>
        <a:ext cx="1050248" cy="920957"/>
      </dsp:txXfrm>
    </dsp:sp>
    <dsp:sp modelId="{E65D61F3-0E24-4C65-87EE-B6C63358B5BF}">
      <dsp:nvSpPr>
        <dsp:cNvPr id="0" name=""/>
        <dsp:cNvSpPr/>
      </dsp:nvSpPr>
      <dsp:spPr>
        <a:xfrm>
          <a:off x="3269220" y="2601273"/>
          <a:ext cx="588869" cy="50738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4E0F51-41D6-43F3-8E03-8C538360835C}">
      <dsp:nvSpPr>
        <dsp:cNvPr id="0" name=""/>
        <dsp:cNvSpPr/>
      </dsp:nvSpPr>
      <dsp:spPr>
        <a:xfrm>
          <a:off x="3250034" y="1880508"/>
          <a:ext cx="1576622" cy="1382531"/>
        </a:xfrm>
        <a:prstGeom prst="hexagon">
          <a:avLst>
            <a:gd name="adj" fmla="val 28570"/>
            <a:gd name="vf" fmla="val 115470"/>
          </a:avLst>
        </a:prstGeom>
        <a:solidFill>
          <a:srgbClr val="F0601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Crisp, High Quality Decision Making</a:t>
          </a:r>
          <a:endParaRPr lang="en-US" sz="1200" kern="1200" dirty="0"/>
        </a:p>
      </dsp:txBody>
      <dsp:txXfrm>
        <a:off x="3513221" y="2111295"/>
        <a:ext cx="1050248" cy="920957"/>
      </dsp:txXfrm>
    </dsp:sp>
    <dsp:sp modelId="{CB9F7F03-1B06-4797-AA34-D6E11C50D05F}">
      <dsp:nvSpPr>
        <dsp:cNvPr id="0" name=""/>
        <dsp:cNvSpPr/>
      </dsp:nvSpPr>
      <dsp:spPr>
        <a:xfrm>
          <a:off x="2084946" y="2712419"/>
          <a:ext cx="588869" cy="50738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2FF732-AFE7-44B2-AD7E-4484D1FBA0A7}">
      <dsp:nvSpPr>
        <dsp:cNvPr id="0" name=""/>
        <dsp:cNvSpPr/>
      </dsp:nvSpPr>
      <dsp:spPr>
        <a:xfrm>
          <a:off x="2077014" y="2561848"/>
          <a:ext cx="1576622" cy="1382531"/>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Accountability</a:t>
          </a:r>
          <a:endParaRPr lang="en-US" sz="1200" kern="1200" dirty="0"/>
        </a:p>
      </dsp:txBody>
      <dsp:txXfrm>
        <a:off x="2340201" y="2792635"/>
        <a:ext cx="1050248" cy="920957"/>
      </dsp:txXfrm>
    </dsp:sp>
    <dsp:sp modelId="{FFBFFB1E-350B-4CD3-B408-9A1E43027C33}">
      <dsp:nvSpPr>
        <dsp:cNvPr id="0" name=""/>
        <dsp:cNvSpPr/>
      </dsp:nvSpPr>
      <dsp:spPr>
        <a:xfrm>
          <a:off x="1386435" y="1764252"/>
          <a:ext cx="588869" cy="50738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43F120-5CDC-46E1-82AC-20DC7BB4C550}">
      <dsp:nvSpPr>
        <dsp:cNvPr id="0" name=""/>
        <dsp:cNvSpPr/>
      </dsp:nvSpPr>
      <dsp:spPr>
        <a:xfrm>
          <a:off x="898549" y="1881269"/>
          <a:ext cx="1576622" cy="1382531"/>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People Management</a:t>
          </a:r>
          <a:endParaRPr lang="en-US" sz="1200" kern="1200" dirty="0"/>
        </a:p>
      </dsp:txBody>
      <dsp:txXfrm>
        <a:off x="1161736" y="2112056"/>
        <a:ext cx="1050248" cy="920957"/>
      </dsp:txXfrm>
    </dsp:sp>
    <dsp:sp modelId="{05F35264-A387-46AC-AF48-6C3D39535802}">
      <dsp:nvSpPr>
        <dsp:cNvPr id="0" name=""/>
        <dsp:cNvSpPr/>
      </dsp:nvSpPr>
      <dsp:spPr>
        <a:xfrm>
          <a:off x="898549" y="541046"/>
          <a:ext cx="1576622" cy="1382531"/>
        </a:xfrm>
        <a:prstGeom prst="hexagon">
          <a:avLst>
            <a:gd name="adj" fmla="val 28570"/>
            <a:gd name="vf" fmla="val 115470"/>
          </a:avLst>
        </a:prstGeom>
        <a:solidFill>
          <a:srgbClr val="F0601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Collaboration/ Teamwork</a:t>
          </a:r>
          <a:endParaRPr lang="en-US" sz="1200" kern="1200" dirty="0"/>
        </a:p>
      </dsp:txBody>
      <dsp:txXfrm>
        <a:off x="1161736" y="771833"/>
        <a:ext cx="1050248" cy="9209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CD38F-F0FA-4D24-8D4A-BC146D460900}">
      <dsp:nvSpPr>
        <dsp:cNvPr id="0" name=""/>
        <dsp:cNvSpPr/>
      </dsp:nvSpPr>
      <dsp:spPr>
        <a:xfrm>
          <a:off x="878" y="343025"/>
          <a:ext cx="1069800" cy="42792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Intro</a:t>
          </a:r>
          <a:endParaRPr lang="en-US" sz="1200" kern="1200" dirty="0"/>
        </a:p>
      </dsp:txBody>
      <dsp:txXfrm>
        <a:off x="214838" y="343025"/>
        <a:ext cx="641880" cy="427920"/>
      </dsp:txXfrm>
    </dsp:sp>
    <dsp:sp modelId="{5A76A297-503D-40C6-99A8-5DAF430E4D4B}">
      <dsp:nvSpPr>
        <dsp:cNvPr id="0" name=""/>
        <dsp:cNvSpPr/>
      </dsp:nvSpPr>
      <dsp:spPr>
        <a:xfrm>
          <a:off x="96369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SLC</a:t>
          </a:r>
          <a:endParaRPr lang="en-US" sz="1200" kern="1200" dirty="0"/>
        </a:p>
      </dsp:txBody>
      <dsp:txXfrm>
        <a:off x="1177658" y="343025"/>
        <a:ext cx="641880" cy="427920"/>
      </dsp:txXfrm>
    </dsp:sp>
    <dsp:sp modelId="{7424B104-C571-4087-B184-7EC24B0F1661}">
      <dsp:nvSpPr>
        <dsp:cNvPr id="0" name=""/>
        <dsp:cNvSpPr/>
      </dsp:nvSpPr>
      <dsp:spPr>
        <a:xfrm>
          <a:off x="1926519"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Projects</a:t>
          </a:r>
          <a:endParaRPr lang="en-US" sz="1200" kern="1200" dirty="0"/>
        </a:p>
      </dsp:txBody>
      <dsp:txXfrm>
        <a:off x="2140479" y="343025"/>
        <a:ext cx="641880" cy="4279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CD38F-F0FA-4D24-8D4A-BC146D460900}">
      <dsp:nvSpPr>
        <dsp:cNvPr id="0" name=""/>
        <dsp:cNvSpPr/>
      </dsp:nvSpPr>
      <dsp:spPr>
        <a:xfrm>
          <a:off x="87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Intro</a:t>
          </a:r>
          <a:endParaRPr lang="en-US" sz="1200" kern="1200" dirty="0"/>
        </a:p>
      </dsp:txBody>
      <dsp:txXfrm>
        <a:off x="214838" y="343025"/>
        <a:ext cx="641880" cy="427920"/>
      </dsp:txXfrm>
    </dsp:sp>
    <dsp:sp modelId="{5A76A297-503D-40C6-99A8-5DAF430E4D4B}">
      <dsp:nvSpPr>
        <dsp:cNvPr id="0" name=""/>
        <dsp:cNvSpPr/>
      </dsp:nvSpPr>
      <dsp:spPr>
        <a:xfrm>
          <a:off x="963698" y="343025"/>
          <a:ext cx="1069800" cy="42792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SLC</a:t>
          </a:r>
          <a:endParaRPr lang="en-US" sz="1200" kern="1200" dirty="0"/>
        </a:p>
      </dsp:txBody>
      <dsp:txXfrm>
        <a:off x="1177658" y="343025"/>
        <a:ext cx="641880" cy="427920"/>
      </dsp:txXfrm>
    </dsp:sp>
    <dsp:sp modelId="{7424B104-C571-4087-B184-7EC24B0F1661}">
      <dsp:nvSpPr>
        <dsp:cNvPr id="0" name=""/>
        <dsp:cNvSpPr/>
      </dsp:nvSpPr>
      <dsp:spPr>
        <a:xfrm>
          <a:off x="1926519"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Projects</a:t>
          </a:r>
          <a:endParaRPr lang="en-US" sz="1200" kern="1200" dirty="0"/>
        </a:p>
      </dsp:txBody>
      <dsp:txXfrm>
        <a:off x="2140479" y="343025"/>
        <a:ext cx="641880" cy="4279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CD38F-F0FA-4D24-8D4A-BC146D460900}">
      <dsp:nvSpPr>
        <dsp:cNvPr id="0" name=""/>
        <dsp:cNvSpPr/>
      </dsp:nvSpPr>
      <dsp:spPr>
        <a:xfrm>
          <a:off x="87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Intro</a:t>
          </a:r>
          <a:endParaRPr lang="en-US" sz="1200" kern="1200" dirty="0"/>
        </a:p>
      </dsp:txBody>
      <dsp:txXfrm>
        <a:off x="214838" y="343025"/>
        <a:ext cx="641880" cy="427920"/>
      </dsp:txXfrm>
    </dsp:sp>
    <dsp:sp modelId="{5A76A297-503D-40C6-99A8-5DAF430E4D4B}">
      <dsp:nvSpPr>
        <dsp:cNvPr id="0" name=""/>
        <dsp:cNvSpPr/>
      </dsp:nvSpPr>
      <dsp:spPr>
        <a:xfrm>
          <a:off x="96369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SLC</a:t>
          </a:r>
          <a:endParaRPr lang="en-US" sz="1200" kern="1200" dirty="0"/>
        </a:p>
      </dsp:txBody>
      <dsp:txXfrm>
        <a:off x="1177658" y="343025"/>
        <a:ext cx="641880" cy="427920"/>
      </dsp:txXfrm>
    </dsp:sp>
    <dsp:sp modelId="{7424B104-C571-4087-B184-7EC24B0F1661}">
      <dsp:nvSpPr>
        <dsp:cNvPr id="0" name=""/>
        <dsp:cNvSpPr/>
      </dsp:nvSpPr>
      <dsp:spPr>
        <a:xfrm>
          <a:off x="1926519" y="343025"/>
          <a:ext cx="1069800" cy="42792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Projects</a:t>
          </a:r>
          <a:endParaRPr lang="en-US" sz="1200" kern="1200" dirty="0"/>
        </a:p>
      </dsp:txBody>
      <dsp:txXfrm>
        <a:off x="2140479" y="343025"/>
        <a:ext cx="641880" cy="4279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CD38F-F0FA-4D24-8D4A-BC146D460900}">
      <dsp:nvSpPr>
        <dsp:cNvPr id="0" name=""/>
        <dsp:cNvSpPr/>
      </dsp:nvSpPr>
      <dsp:spPr>
        <a:xfrm>
          <a:off x="878" y="343025"/>
          <a:ext cx="1069800" cy="42792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Need</a:t>
          </a:r>
          <a:endParaRPr lang="en-US" sz="1200" kern="1200" dirty="0"/>
        </a:p>
      </dsp:txBody>
      <dsp:txXfrm>
        <a:off x="214838" y="343025"/>
        <a:ext cx="641880" cy="427920"/>
      </dsp:txXfrm>
    </dsp:sp>
    <dsp:sp modelId="{5A76A297-503D-40C6-99A8-5DAF430E4D4B}">
      <dsp:nvSpPr>
        <dsp:cNvPr id="0" name=""/>
        <dsp:cNvSpPr/>
      </dsp:nvSpPr>
      <dsp:spPr>
        <a:xfrm>
          <a:off x="96369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Solution</a:t>
          </a:r>
          <a:endParaRPr lang="en-US" sz="1200" kern="1200" dirty="0"/>
        </a:p>
      </dsp:txBody>
      <dsp:txXfrm>
        <a:off x="1177658" y="343025"/>
        <a:ext cx="641880" cy="427920"/>
      </dsp:txXfrm>
    </dsp:sp>
    <dsp:sp modelId="{7424B104-C571-4087-B184-7EC24B0F1661}">
      <dsp:nvSpPr>
        <dsp:cNvPr id="0" name=""/>
        <dsp:cNvSpPr/>
      </dsp:nvSpPr>
      <dsp:spPr>
        <a:xfrm>
          <a:off x="1926519"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Impact</a:t>
          </a:r>
          <a:endParaRPr lang="en-US" sz="1200" kern="1200" dirty="0"/>
        </a:p>
      </dsp:txBody>
      <dsp:txXfrm>
        <a:off x="2140479" y="343025"/>
        <a:ext cx="641880" cy="4279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CD38F-F0FA-4D24-8D4A-BC146D460900}">
      <dsp:nvSpPr>
        <dsp:cNvPr id="0" name=""/>
        <dsp:cNvSpPr/>
      </dsp:nvSpPr>
      <dsp:spPr>
        <a:xfrm>
          <a:off x="87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Intro</a:t>
          </a:r>
          <a:endParaRPr lang="en-US" sz="1200" kern="1200" dirty="0"/>
        </a:p>
      </dsp:txBody>
      <dsp:txXfrm>
        <a:off x="214838" y="343025"/>
        <a:ext cx="641880" cy="427920"/>
      </dsp:txXfrm>
    </dsp:sp>
    <dsp:sp modelId="{5A76A297-503D-40C6-99A8-5DAF430E4D4B}">
      <dsp:nvSpPr>
        <dsp:cNvPr id="0" name=""/>
        <dsp:cNvSpPr/>
      </dsp:nvSpPr>
      <dsp:spPr>
        <a:xfrm>
          <a:off x="96369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SLC</a:t>
          </a:r>
          <a:endParaRPr lang="en-US" sz="1200" kern="1200" dirty="0"/>
        </a:p>
      </dsp:txBody>
      <dsp:txXfrm>
        <a:off x="1177658" y="343025"/>
        <a:ext cx="641880" cy="427920"/>
      </dsp:txXfrm>
    </dsp:sp>
    <dsp:sp modelId="{7424B104-C571-4087-B184-7EC24B0F1661}">
      <dsp:nvSpPr>
        <dsp:cNvPr id="0" name=""/>
        <dsp:cNvSpPr/>
      </dsp:nvSpPr>
      <dsp:spPr>
        <a:xfrm>
          <a:off x="1926519" y="343025"/>
          <a:ext cx="1069800" cy="42792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Projects</a:t>
          </a:r>
          <a:endParaRPr lang="en-US" sz="1200" kern="1200" dirty="0"/>
        </a:p>
      </dsp:txBody>
      <dsp:txXfrm>
        <a:off x="2140479" y="343025"/>
        <a:ext cx="641880" cy="4279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CD38F-F0FA-4D24-8D4A-BC146D460900}">
      <dsp:nvSpPr>
        <dsp:cNvPr id="0" name=""/>
        <dsp:cNvSpPr/>
      </dsp:nvSpPr>
      <dsp:spPr>
        <a:xfrm>
          <a:off x="87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Need</a:t>
          </a:r>
          <a:endParaRPr lang="en-US" sz="1200" kern="1200" dirty="0"/>
        </a:p>
      </dsp:txBody>
      <dsp:txXfrm>
        <a:off x="214838" y="343025"/>
        <a:ext cx="641880" cy="427920"/>
      </dsp:txXfrm>
    </dsp:sp>
    <dsp:sp modelId="{5A76A297-503D-40C6-99A8-5DAF430E4D4B}">
      <dsp:nvSpPr>
        <dsp:cNvPr id="0" name=""/>
        <dsp:cNvSpPr/>
      </dsp:nvSpPr>
      <dsp:spPr>
        <a:xfrm>
          <a:off x="963698" y="343025"/>
          <a:ext cx="1069800" cy="42792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Solution</a:t>
          </a:r>
          <a:endParaRPr lang="en-US" sz="1200" kern="1200" dirty="0"/>
        </a:p>
      </dsp:txBody>
      <dsp:txXfrm>
        <a:off x="1177658" y="343025"/>
        <a:ext cx="641880" cy="427920"/>
      </dsp:txXfrm>
    </dsp:sp>
    <dsp:sp modelId="{7424B104-C571-4087-B184-7EC24B0F1661}">
      <dsp:nvSpPr>
        <dsp:cNvPr id="0" name=""/>
        <dsp:cNvSpPr/>
      </dsp:nvSpPr>
      <dsp:spPr>
        <a:xfrm>
          <a:off x="1926519"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Impact</a:t>
          </a:r>
          <a:endParaRPr lang="en-US" sz="1200" kern="1200" dirty="0"/>
        </a:p>
      </dsp:txBody>
      <dsp:txXfrm>
        <a:off x="2140479" y="343025"/>
        <a:ext cx="641880" cy="4279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CD38F-F0FA-4D24-8D4A-BC146D460900}">
      <dsp:nvSpPr>
        <dsp:cNvPr id="0" name=""/>
        <dsp:cNvSpPr/>
      </dsp:nvSpPr>
      <dsp:spPr>
        <a:xfrm>
          <a:off x="87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Intro</a:t>
          </a:r>
          <a:endParaRPr lang="en-US" sz="1200" kern="1200" dirty="0"/>
        </a:p>
      </dsp:txBody>
      <dsp:txXfrm>
        <a:off x="214838" y="343025"/>
        <a:ext cx="641880" cy="427920"/>
      </dsp:txXfrm>
    </dsp:sp>
    <dsp:sp modelId="{5A76A297-503D-40C6-99A8-5DAF430E4D4B}">
      <dsp:nvSpPr>
        <dsp:cNvPr id="0" name=""/>
        <dsp:cNvSpPr/>
      </dsp:nvSpPr>
      <dsp:spPr>
        <a:xfrm>
          <a:off x="963698" y="343025"/>
          <a:ext cx="1069800" cy="427920"/>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SLC</a:t>
          </a:r>
          <a:endParaRPr lang="en-US" sz="1200" kern="1200" dirty="0"/>
        </a:p>
      </dsp:txBody>
      <dsp:txXfrm>
        <a:off x="1177658" y="343025"/>
        <a:ext cx="641880" cy="427920"/>
      </dsp:txXfrm>
    </dsp:sp>
    <dsp:sp modelId="{7424B104-C571-4087-B184-7EC24B0F1661}">
      <dsp:nvSpPr>
        <dsp:cNvPr id="0" name=""/>
        <dsp:cNvSpPr/>
      </dsp:nvSpPr>
      <dsp:spPr>
        <a:xfrm>
          <a:off x="1926519" y="343025"/>
          <a:ext cx="1069800" cy="427920"/>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t>Projects</a:t>
          </a:r>
          <a:endParaRPr lang="en-US" sz="1200" kern="1200" dirty="0"/>
        </a:p>
      </dsp:txBody>
      <dsp:txXfrm>
        <a:off x="2140479" y="343025"/>
        <a:ext cx="641880" cy="4279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4.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39" tIns="46569" rIns="93139" bIns="46569" numCol="1" anchor="t" anchorCtr="0" compatLnSpc="1">
            <a:prstTxWarp prst="textNoShape">
              <a:avLst/>
            </a:prstTxWarp>
          </a:bodyPr>
          <a:lstStyle>
            <a:lvl1pPr defTabSz="931863">
              <a:defRPr sz="1200">
                <a:latin typeface="Arial" charset="0"/>
              </a:defRPr>
            </a:lvl1pPr>
          </a:lstStyle>
          <a:p>
            <a:pPr>
              <a:defRPr/>
            </a:pPr>
            <a:endParaRPr lang="en-US"/>
          </a:p>
        </p:txBody>
      </p:sp>
      <p:sp>
        <p:nvSpPr>
          <p:cNvPr id="65539" name="Rectangle 3"/>
          <p:cNvSpPr>
            <a:spLocks noGrp="1" noChangeArrowheads="1"/>
          </p:cNvSpPr>
          <p:nvPr>
            <p:ph type="dt" sz="quarter" idx="1"/>
          </p:nvPr>
        </p:nvSpPr>
        <p:spPr bwMode="auto">
          <a:xfrm>
            <a:off x="3978275" y="0"/>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39" tIns="46569" rIns="93139" bIns="46569" numCol="1" anchor="t" anchorCtr="0" compatLnSpc="1">
            <a:prstTxWarp prst="textNoShape">
              <a:avLst/>
            </a:prstTxWarp>
          </a:bodyPr>
          <a:lstStyle>
            <a:lvl1pPr algn="r" defTabSz="931863">
              <a:defRPr sz="1200">
                <a:latin typeface="Arial" charset="0"/>
              </a:defRPr>
            </a:lvl1pPr>
          </a:lstStyle>
          <a:p>
            <a:pPr>
              <a:defRPr/>
            </a:pPr>
            <a:endParaRPr lang="en-US"/>
          </a:p>
        </p:txBody>
      </p:sp>
      <p:sp>
        <p:nvSpPr>
          <p:cNvPr id="65540" name="Rectangle 4"/>
          <p:cNvSpPr>
            <a:spLocks noGrp="1" noChangeArrowheads="1"/>
          </p:cNvSpPr>
          <p:nvPr>
            <p:ph type="ftr" sz="quarter" idx="2"/>
          </p:nvPr>
        </p:nvSpPr>
        <p:spPr bwMode="auto">
          <a:xfrm>
            <a:off x="0"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39" tIns="46569" rIns="93139" bIns="46569" numCol="1" anchor="b" anchorCtr="0" compatLnSpc="1">
            <a:prstTxWarp prst="textNoShape">
              <a:avLst/>
            </a:prstTxWarp>
          </a:bodyPr>
          <a:lstStyle>
            <a:lvl1pPr defTabSz="931863">
              <a:defRPr sz="1200">
                <a:latin typeface="Arial" charset="0"/>
              </a:defRPr>
            </a:lvl1pPr>
          </a:lstStyle>
          <a:p>
            <a:pPr>
              <a:defRPr/>
            </a:pPr>
            <a:endParaRPr lang="en-US"/>
          </a:p>
        </p:txBody>
      </p:sp>
      <p:sp>
        <p:nvSpPr>
          <p:cNvPr id="65541" name="Rectangle 5"/>
          <p:cNvSpPr>
            <a:spLocks noGrp="1" noChangeArrowheads="1"/>
          </p:cNvSpPr>
          <p:nvPr>
            <p:ph type="sldNum" sz="quarter" idx="3"/>
          </p:nvPr>
        </p:nvSpPr>
        <p:spPr bwMode="auto">
          <a:xfrm>
            <a:off x="3978275"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39" tIns="46569" rIns="93139" bIns="46569" numCol="1" anchor="b" anchorCtr="0" compatLnSpc="1">
            <a:prstTxWarp prst="textNoShape">
              <a:avLst/>
            </a:prstTxWarp>
          </a:bodyPr>
          <a:lstStyle>
            <a:lvl1pPr algn="r" defTabSz="931863">
              <a:defRPr sz="1200">
                <a:latin typeface="Arial" charset="0"/>
              </a:defRPr>
            </a:lvl1pPr>
          </a:lstStyle>
          <a:p>
            <a:pPr>
              <a:defRPr/>
            </a:pPr>
            <a:fld id="{D9D6C171-0D27-470D-BEC4-F22CB5884026}" type="slidenum">
              <a:rPr lang="en-US"/>
              <a:pPr>
                <a:defRPr/>
              </a:pPr>
              <a:t>‹#›</a:t>
            </a:fld>
            <a:endParaRPr lang="en-US"/>
          </a:p>
        </p:txBody>
      </p:sp>
    </p:spTree>
    <p:extLst>
      <p:ext uri="{BB962C8B-B14F-4D97-AF65-F5344CB8AC3E}">
        <p14:creationId xmlns:p14="http://schemas.microsoft.com/office/powerpoint/2010/main" val="33577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39" tIns="46569" rIns="93139" bIns="46569" numCol="1" anchor="t" anchorCtr="0" compatLnSpc="1">
            <a:prstTxWarp prst="textNoShape">
              <a:avLst/>
            </a:prstTxWarp>
          </a:bodyPr>
          <a:lstStyle>
            <a:lvl1pPr defTabSz="931863">
              <a:defRPr sz="1200">
                <a:latin typeface="Arial" charset="0"/>
              </a:defRPr>
            </a:lvl1pPr>
          </a:lstStyle>
          <a:p>
            <a:pPr>
              <a:defRPr/>
            </a:pPr>
            <a:endParaRPr lang="en-US"/>
          </a:p>
        </p:txBody>
      </p:sp>
      <p:sp>
        <p:nvSpPr>
          <p:cNvPr id="46083" name="Rectangle 3"/>
          <p:cNvSpPr>
            <a:spLocks noGrp="1" noChangeArrowheads="1"/>
          </p:cNvSpPr>
          <p:nvPr>
            <p:ph type="dt" idx="1"/>
          </p:nvPr>
        </p:nvSpPr>
        <p:spPr bwMode="auto">
          <a:xfrm>
            <a:off x="3978275" y="0"/>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39" tIns="46569" rIns="93139" bIns="46569" numCol="1" anchor="t" anchorCtr="0" compatLnSpc="1">
            <a:prstTxWarp prst="textNoShape">
              <a:avLst/>
            </a:prstTxWarp>
          </a:bodyPr>
          <a:lstStyle>
            <a:lvl1pPr algn="r" defTabSz="931863">
              <a:defRPr sz="1200">
                <a:latin typeface="Arial" charset="0"/>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87450" y="698500"/>
            <a:ext cx="4652963" cy="34893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703263" y="4421188"/>
            <a:ext cx="5616575" cy="418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39" tIns="46569" rIns="93139" bIns="4656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6086" name="Rectangle 6"/>
          <p:cNvSpPr>
            <a:spLocks noGrp="1" noChangeArrowheads="1"/>
          </p:cNvSpPr>
          <p:nvPr>
            <p:ph type="ftr" sz="quarter" idx="4"/>
          </p:nvPr>
        </p:nvSpPr>
        <p:spPr bwMode="auto">
          <a:xfrm>
            <a:off x="0"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39" tIns="46569" rIns="93139" bIns="46569" numCol="1" anchor="b" anchorCtr="0" compatLnSpc="1">
            <a:prstTxWarp prst="textNoShape">
              <a:avLst/>
            </a:prstTxWarp>
          </a:bodyPr>
          <a:lstStyle>
            <a:lvl1pPr defTabSz="931863">
              <a:defRPr sz="1200">
                <a:latin typeface="Arial" charset="0"/>
              </a:defRPr>
            </a:lvl1pPr>
          </a:lstStyle>
          <a:p>
            <a:pPr>
              <a:defRPr/>
            </a:pPr>
            <a:endParaRPr lang="en-US"/>
          </a:p>
        </p:txBody>
      </p:sp>
      <p:sp>
        <p:nvSpPr>
          <p:cNvPr id="46087" name="Rectangle 7"/>
          <p:cNvSpPr>
            <a:spLocks noGrp="1" noChangeArrowheads="1"/>
          </p:cNvSpPr>
          <p:nvPr>
            <p:ph type="sldNum" sz="quarter" idx="5"/>
          </p:nvPr>
        </p:nvSpPr>
        <p:spPr bwMode="auto">
          <a:xfrm>
            <a:off x="3978275"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39" tIns="46569" rIns="93139" bIns="46569" numCol="1" anchor="b" anchorCtr="0" compatLnSpc="1">
            <a:prstTxWarp prst="textNoShape">
              <a:avLst/>
            </a:prstTxWarp>
          </a:bodyPr>
          <a:lstStyle>
            <a:lvl1pPr algn="r" defTabSz="931863">
              <a:defRPr sz="1200">
                <a:latin typeface="Arial" charset="0"/>
              </a:defRPr>
            </a:lvl1pPr>
          </a:lstStyle>
          <a:p>
            <a:pPr>
              <a:defRPr/>
            </a:pPr>
            <a:fld id="{911E8222-42CD-4D6E-813D-2C9D698CB65B}" type="slidenum">
              <a:rPr lang="en-US"/>
              <a:pPr>
                <a:defRPr/>
              </a:pPr>
              <a:t>‹#›</a:t>
            </a:fld>
            <a:endParaRPr lang="en-US"/>
          </a:p>
        </p:txBody>
      </p:sp>
    </p:spTree>
    <p:extLst>
      <p:ext uri="{BB962C8B-B14F-4D97-AF65-F5344CB8AC3E}">
        <p14:creationId xmlns:p14="http://schemas.microsoft.com/office/powerpoint/2010/main" val="36938854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defTabSz="931863" eaLnBrk="0" hangingPunct="0">
              <a:defRPr>
                <a:solidFill>
                  <a:schemeClr val="tx1"/>
                </a:solidFill>
                <a:latin typeface="Arial" charset="0"/>
              </a:defRPr>
            </a:lvl1pPr>
            <a:lvl2pPr marL="742950" indent="-285750" defTabSz="931863" eaLnBrk="0" hangingPunct="0">
              <a:defRPr>
                <a:solidFill>
                  <a:schemeClr val="tx1"/>
                </a:solidFill>
                <a:latin typeface="Arial" charset="0"/>
              </a:defRPr>
            </a:lvl2pPr>
            <a:lvl3pPr marL="1143000" indent="-228600" defTabSz="931863" eaLnBrk="0" hangingPunct="0">
              <a:defRPr>
                <a:solidFill>
                  <a:schemeClr val="tx1"/>
                </a:solidFill>
                <a:latin typeface="Arial" charset="0"/>
              </a:defRPr>
            </a:lvl3pPr>
            <a:lvl4pPr marL="1600200" indent="-228600" defTabSz="931863" eaLnBrk="0" hangingPunct="0">
              <a:defRPr>
                <a:solidFill>
                  <a:schemeClr val="tx1"/>
                </a:solidFill>
                <a:latin typeface="Arial" charset="0"/>
              </a:defRPr>
            </a:lvl4pPr>
            <a:lvl5pPr marL="2057400" indent="-228600" defTabSz="931863" eaLnBrk="0" hangingPunct="0">
              <a:defRPr>
                <a:solidFill>
                  <a:schemeClr val="tx1"/>
                </a:solidFill>
                <a:latin typeface="Arial" charset="0"/>
              </a:defRPr>
            </a:lvl5pPr>
            <a:lvl6pPr marL="2514600" indent="-228600" defTabSz="931863" eaLnBrk="0" fontAlgn="base" hangingPunct="0">
              <a:spcBef>
                <a:spcPct val="0"/>
              </a:spcBef>
              <a:spcAft>
                <a:spcPct val="0"/>
              </a:spcAft>
              <a:defRPr>
                <a:solidFill>
                  <a:schemeClr val="tx1"/>
                </a:solidFill>
                <a:latin typeface="Arial" charset="0"/>
              </a:defRPr>
            </a:lvl6pPr>
            <a:lvl7pPr marL="2971800" indent="-228600" defTabSz="931863" eaLnBrk="0" fontAlgn="base" hangingPunct="0">
              <a:spcBef>
                <a:spcPct val="0"/>
              </a:spcBef>
              <a:spcAft>
                <a:spcPct val="0"/>
              </a:spcAft>
              <a:defRPr>
                <a:solidFill>
                  <a:schemeClr val="tx1"/>
                </a:solidFill>
                <a:latin typeface="Arial" charset="0"/>
              </a:defRPr>
            </a:lvl7pPr>
            <a:lvl8pPr marL="3429000" indent="-228600" defTabSz="931863" eaLnBrk="0" fontAlgn="base" hangingPunct="0">
              <a:spcBef>
                <a:spcPct val="0"/>
              </a:spcBef>
              <a:spcAft>
                <a:spcPct val="0"/>
              </a:spcAft>
              <a:defRPr>
                <a:solidFill>
                  <a:schemeClr val="tx1"/>
                </a:solidFill>
                <a:latin typeface="Arial" charset="0"/>
              </a:defRPr>
            </a:lvl8pPr>
            <a:lvl9pPr marL="3886200" indent="-228600" defTabSz="931863" eaLnBrk="0" fontAlgn="base" hangingPunct="0">
              <a:spcBef>
                <a:spcPct val="0"/>
              </a:spcBef>
              <a:spcAft>
                <a:spcPct val="0"/>
              </a:spcAft>
              <a:defRPr>
                <a:solidFill>
                  <a:schemeClr val="tx1"/>
                </a:solidFill>
                <a:latin typeface="Arial" charset="0"/>
              </a:defRPr>
            </a:lvl9pPr>
          </a:lstStyle>
          <a:p>
            <a:pPr eaLnBrk="1" hangingPunct="1"/>
            <a:fld id="{798D9A68-F82B-4AC8-8456-172ED84679F0}" type="slidenum">
              <a:rPr lang="en-US" smtClean="0"/>
              <a:pPr eaLnBrk="1" hangingPunct="1"/>
              <a:t>0</a:t>
            </a:fld>
            <a:endParaRPr 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11E8222-42CD-4D6E-813D-2C9D698CB65B}" type="slidenum">
              <a:rPr lang="en-US" smtClean="0"/>
              <a:pPr>
                <a:defRPr/>
              </a:pPr>
              <a:t>11</a:t>
            </a:fld>
            <a:endParaRPr lang="en-US"/>
          </a:p>
        </p:txBody>
      </p:sp>
    </p:spTree>
    <p:extLst>
      <p:ext uri="{BB962C8B-B14F-4D97-AF65-F5344CB8AC3E}">
        <p14:creationId xmlns:p14="http://schemas.microsoft.com/office/powerpoint/2010/main" val="323394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11E8222-42CD-4D6E-813D-2C9D698CB65B}" type="slidenum">
              <a:rPr lang="en-US" smtClean="0"/>
              <a:pPr>
                <a:defRPr/>
              </a:pPr>
              <a:t>12</a:t>
            </a:fld>
            <a:endParaRPr lang="en-US"/>
          </a:p>
        </p:txBody>
      </p:sp>
    </p:spTree>
    <p:extLst>
      <p:ext uri="{BB962C8B-B14F-4D97-AF65-F5344CB8AC3E}">
        <p14:creationId xmlns:p14="http://schemas.microsoft.com/office/powerpoint/2010/main" val="323394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lowering errors,</a:t>
            </a:r>
            <a:r>
              <a:rPr lang="en-US" baseline="0" dirty="0" smtClean="0"/>
              <a:t> end of life archiving for future reference, focus, collaboration</a:t>
            </a:r>
            <a:endParaRPr lang="en-US" dirty="0"/>
          </a:p>
        </p:txBody>
      </p:sp>
      <p:sp>
        <p:nvSpPr>
          <p:cNvPr id="4" name="Slide Number Placeholder 3"/>
          <p:cNvSpPr>
            <a:spLocks noGrp="1"/>
          </p:cNvSpPr>
          <p:nvPr>
            <p:ph type="sldNum" sz="quarter" idx="10"/>
          </p:nvPr>
        </p:nvSpPr>
        <p:spPr/>
        <p:txBody>
          <a:bodyPr/>
          <a:lstStyle/>
          <a:p>
            <a:pPr>
              <a:defRPr/>
            </a:pPr>
            <a:fld id="{911E8222-42CD-4D6E-813D-2C9D698CB65B}" type="slidenum">
              <a:rPr lang="en-US" smtClean="0"/>
              <a:pPr>
                <a:defRPr/>
              </a:pPr>
              <a:t>13</a:t>
            </a:fld>
            <a:endParaRPr lang="en-US"/>
          </a:p>
        </p:txBody>
      </p:sp>
    </p:spTree>
    <p:extLst>
      <p:ext uri="{BB962C8B-B14F-4D97-AF65-F5344CB8AC3E}">
        <p14:creationId xmlns:p14="http://schemas.microsoft.com/office/powerpoint/2010/main" val="323394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1E8222-42CD-4D6E-813D-2C9D698CB65B}" type="slidenum">
              <a:rPr lang="en-US" smtClean="0"/>
              <a:pPr>
                <a:defRPr/>
              </a:pPr>
              <a:t>14</a:t>
            </a:fld>
            <a:endParaRPr lang="en-US"/>
          </a:p>
        </p:txBody>
      </p:sp>
    </p:spTree>
    <p:extLst>
      <p:ext uri="{BB962C8B-B14F-4D97-AF65-F5344CB8AC3E}">
        <p14:creationId xmlns:p14="http://schemas.microsoft.com/office/powerpoint/2010/main" val="323394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all know, BIIB focuses</a:t>
            </a:r>
            <a:r>
              <a:rPr lang="en-US" baseline="0" dirty="0" smtClean="0"/>
              <a:t> on creating the API for products that require large biological molecules. The creation of such large biological APIs are our bread and butter. Consequently, the IT Manufacturing and Engineering group provides the information backbone that allows automation engineering and manufacturing to operate effectively.</a:t>
            </a:r>
          </a:p>
          <a:p>
            <a:endParaRPr lang="en-US" baseline="0" dirty="0" smtClean="0"/>
          </a:p>
          <a:p>
            <a:r>
              <a:rPr lang="en-US" baseline="0" dirty="0" smtClean="0"/>
              <a:t>Critical manufacturing and automation systems such as the real-time Delta-V bioreactor sensors, the </a:t>
            </a:r>
            <a:r>
              <a:rPr lang="en-US" baseline="0" dirty="0" err="1" smtClean="0"/>
              <a:t>Disoverant</a:t>
            </a:r>
            <a:r>
              <a:rPr lang="en-US" baseline="0" dirty="0" smtClean="0"/>
              <a:t> causation/correlation tool, the Pi data center – are manage by automation engineering and further </a:t>
            </a:r>
            <a:r>
              <a:rPr lang="en-US" baseline="0" dirty="0" err="1" smtClean="0"/>
              <a:t>bostered</a:t>
            </a:r>
            <a:r>
              <a:rPr lang="en-US" baseline="0" dirty="0" smtClean="0"/>
              <a:t> by the IT manufacturing group. Aside from real-time information IT Manufacturing also focuses on providing collaboration platforms that aim to engender a culture of teamwork between the engineering and manufacturing groups. These collaboration platforms are both for internal and external uses.</a:t>
            </a:r>
          </a:p>
          <a:p>
            <a:endParaRPr lang="en-US" baseline="0" dirty="0" smtClean="0"/>
          </a:p>
          <a:p>
            <a:r>
              <a:rPr lang="en-US" baseline="0" dirty="0" smtClean="0"/>
              <a:t>Given that IT Manufacturing focuses much of their effort in developing new collaboration portals and custom-made applications, allow me to briefly explain the Software Life Cycle (SLC) process.</a:t>
            </a:r>
            <a:endParaRPr lang="en-US" dirty="0"/>
          </a:p>
        </p:txBody>
      </p:sp>
      <p:sp>
        <p:nvSpPr>
          <p:cNvPr id="4" name="Slide Number Placeholder 3"/>
          <p:cNvSpPr>
            <a:spLocks noGrp="1"/>
          </p:cNvSpPr>
          <p:nvPr>
            <p:ph type="sldNum" sz="quarter" idx="10"/>
          </p:nvPr>
        </p:nvSpPr>
        <p:spPr/>
        <p:txBody>
          <a:bodyPr/>
          <a:lstStyle/>
          <a:p>
            <a:pPr>
              <a:defRPr/>
            </a:pPr>
            <a:fld id="{911E8222-42CD-4D6E-813D-2C9D698CB65B}" type="slidenum">
              <a:rPr lang="en-US" smtClean="0"/>
              <a:pPr>
                <a:defRPr/>
              </a:pPr>
              <a:t>3</a:t>
            </a:fld>
            <a:endParaRPr lang="en-US"/>
          </a:p>
        </p:txBody>
      </p:sp>
    </p:spTree>
    <p:extLst>
      <p:ext uri="{BB962C8B-B14F-4D97-AF65-F5344CB8AC3E}">
        <p14:creationId xmlns:p14="http://schemas.microsoft.com/office/powerpoint/2010/main" val="4205569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incentive for the development of any piece of software is to fix the</a:t>
            </a:r>
            <a:r>
              <a:rPr lang="en-US" baseline="0" dirty="0" smtClean="0"/>
              <a:t> frowning face of a business unit</a:t>
            </a:r>
            <a:r>
              <a:rPr lang="en-US" dirty="0" smtClean="0"/>
              <a:t>. Once a business challenge is identified, IT Manufacturing</a:t>
            </a:r>
            <a:r>
              <a:rPr lang="en-US" baseline="0" dirty="0" smtClean="0"/>
              <a:t> is contacted and we begin by gathering the details of the current process, and later on, the solution the business envisions.</a:t>
            </a:r>
          </a:p>
          <a:p>
            <a:endParaRPr lang="en-US" baseline="0" dirty="0" smtClean="0"/>
          </a:p>
          <a:p>
            <a:r>
              <a:rPr lang="en-US" baseline="0" dirty="0" smtClean="0"/>
              <a:t>Requirements gathering is a bit complex since one has to be impartial to any particular solution until all the details have been discovered.</a:t>
            </a:r>
          </a:p>
          <a:p>
            <a:endParaRPr lang="en-US" baseline="0" dirty="0" smtClean="0"/>
          </a:p>
          <a:p>
            <a:r>
              <a:rPr lang="en-US" baseline="0" dirty="0" smtClean="0"/>
              <a:t>After the requirements gathering we re-design the business process and mockup the user interface of the best possible solution and anticipate how all the actors of the process will engage with the solution.</a:t>
            </a:r>
          </a:p>
          <a:p>
            <a:endParaRPr lang="en-US" baseline="0" dirty="0" smtClean="0"/>
          </a:p>
          <a:p>
            <a:r>
              <a:rPr lang="en-US" baseline="0" dirty="0" smtClean="0"/>
              <a:t>After everything has been figured out we attempt to get an implementation timeline from the software development group, and make sure the business has all their timeline expectations met.</a:t>
            </a:r>
          </a:p>
          <a:p>
            <a:endParaRPr lang="en-US" baseline="0" dirty="0" smtClean="0"/>
          </a:p>
          <a:p>
            <a:r>
              <a:rPr lang="en-US" baseline="0" dirty="0" smtClean="0"/>
              <a:t>Post implementation there is a whole lot of testing before the solution is deployed to production where the business unit is finally smiling.</a:t>
            </a:r>
          </a:p>
          <a:p>
            <a:endParaRPr lang="en-US" baseline="0" dirty="0" smtClean="0"/>
          </a:p>
          <a:p>
            <a:r>
              <a:rPr lang="en-US" baseline="0" dirty="0" smtClean="0"/>
              <a:t>Post solution delivery – IT Manufacturing also deals with support, continuous maintenance, training, etc</a:t>
            </a:r>
            <a:r>
              <a:rPr lang="en-US" baseline="0" dirty="0" smtClean="0"/>
              <a:t>.</a:t>
            </a:r>
          </a:p>
          <a:p>
            <a:endParaRPr lang="en-US" baseline="0" dirty="0" smtClean="0"/>
          </a:p>
          <a:p>
            <a:r>
              <a:rPr lang="en-US" baseline="0" dirty="0" smtClean="0"/>
              <a:t>Now, this looks very straight forward, but the challenge begins when you juggle 1-30 projects in each of these stages and attempt to synchronize timelines, resources and deliverables</a:t>
            </a:r>
          </a:p>
          <a:p>
            <a:endParaRPr lang="en-US" baseline="0" dirty="0" smtClean="0"/>
          </a:p>
          <a:p>
            <a:r>
              <a:rPr lang="en-US" baseline="0" dirty="0" smtClean="0"/>
              <a:t>To continue, I will present three of the many projects that I was partially involved with this summer, and elaborate on their impact and how these move us forward into the Next culture BIIB is moving toward </a:t>
            </a:r>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911E8222-42CD-4D6E-813D-2C9D698CB65B}" type="slidenum">
              <a:rPr lang="en-US" smtClean="0"/>
              <a:pPr>
                <a:defRPr/>
              </a:pPr>
              <a:t>4</a:t>
            </a:fld>
            <a:endParaRPr lang="en-US"/>
          </a:p>
        </p:txBody>
      </p:sp>
    </p:spTree>
    <p:extLst>
      <p:ext uri="{BB962C8B-B14F-4D97-AF65-F5344CB8AC3E}">
        <p14:creationId xmlns:p14="http://schemas.microsoft.com/office/powerpoint/2010/main" val="323394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11E8222-42CD-4D6E-813D-2C9D698CB65B}" type="slidenum">
              <a:rPr lang="en-US" smtClean="0"/>
              <a:pPr>
                <a:defRPr/>
              </a:pPr>
              <a:t>5</a:t>
            </a:fld>
            <a:endParaRPr lang="en-US"/>
          </a:p>
        </p:txBody>
      </p:sp>
    </p:spTree>
    <p:extLst>
      <p:ext uri="{BB962C8B-B14F-4D97-AF65-F5344CB8AC3E}">
        <p14:creationId xmlns:p14="http://schemas.microsoft.com/office/powerpoint/2010/main" val="323394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1E8222-42CD-4D6E-813D-2C9D698CB65B}" type="slidenum">
              <a:rPr lang="en-US" smtClean="0"/>
              <a:pPr>
                <a:defRPr/>
              </a:pPr>
              <a:t>6</a:t>
            </a:fld>
            <a:endParaRPr lang="en-US"/>
          </a:p>
        </p:txBody>
      </p:sp>
    </p:spTree>
    <p:extLst>
      <p:ext uri="{BB962C8B-B14F-4D97-AF65-F5344CB8AC3E}">
        <p14:creationId xmlns:p14="http://schemas.microsoft.com/office/powerpoint/2010/main" val="323394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lowering errors,</a:t>
            </a:r>
            <a:r>
              <a:rPr lang="en-US" baseline="0" dirty="0" smtClean="0"/>
              <a:t> end of life archiving for future reference, focus, collaboration</a:t>
            </a:r>
            <a:endParaRPr lang="en-US" dirty="0"/>
          </a:p>
        </p:txBody>
      </p:sp>
      <p:sp>
        <p:nvSpPr>
          <p:cNvPr id="4" name="Slide Number Placeholder 3"/>
          <p:cNvSpPr>
            <a:spLocks noGrp="1"/>
          </p:cNvSpPr>
          <p:nvPr>
            <p:ph type="sldNum" sz="quarter" idx="10"/>
          </p:nvPr>
        </p:nvSpPr>
        <p:spPr/>
        <p:txBody>
          <a:bodyPr/>
          <a:lstStyle/>
          <a:p>
            <a:pPr>
              <a:defRPr/>
            </a:pPr>
            <a:fld id="{911E8222-42CD-4D6E-813D-2C9D698CB65B}" type="slidenum">
              <a:rPr lang="en-US" smtClean="0"/>
              <a:pPr>
                <a:defRPr/>
              </a:pPr>
              <a:t>7</a:t>
            </a:fld>
            <a:endParaRPr lang="en-US"/>
          </a:p>
        </p:txBody>
      </p:sp>
    </p:spTree>
    <p:extLst>
      <p:ext uri="{BB962C8B-B14F-4D97-AF65-F5344CB8AC3E}">
        <p14:creationId xmlns:p14="http://schemas.microsoft.com/office/powerpoint/2010/main" val="323394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11E8222-42CD-4D6E-813D-2C9D698CB65B}" type="slidenum">
              <a:rPr lang="en-US" smtClean="0"/>
              <a:pPr>
                <a:defRPr/>
              </a:pPr>
              <a:t>8</a:t>
            </a:fld>
            <a:endParaRPr lang="en-US"/>
          </a:p>
        </p:txBody>
      </p:sp>
    </p:spTree>
    <p:extLst>
      <p:ext uri="{BB962C8B-B14F-4D97-AF65-F5344CB8AC3E}">
        <p14:creationId xmlns:p14="http://schemas.microsoft.com/office/powerpoint/2010/main" val="323394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11E8222-42CD-4D6E-813D-2C9D698CB65B}" type="slidenum">
              <a:rPr lang="en-US" smtClean="0"/>
              <a:pPr>
                <a:defRPr/>
              </a:pPr>
              <a:t>9</a:t>
            </a:fld>
            <a:endParaRPr lang="en-US"/>
          </a:p>
        </p:txBody>
      </p:sp>
    </p:spTree>
    <p:extLst>
      <p:ext uri="{BB962C8B-B14F-4D97-AF65-F5344CB8AC3E}">
        <p14:creationId xmlns:p14="http://schemas.microsoft.com/office/powerpoint/2010/main" val="323394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lowering errors,</a:t>
            </a:r>
            <a:r>
              <a:rPr lang="en-US" baseline="0" dirty="0" smtClean="0"/>
              <a:t> end of life archiving for future reference, focus, collaboration</a:t>
            </a:r>
            <a:endParaRPr lang="en-US" dirty="0"/>
          </a:p>
        </p:txBody>
      </p:sp>
      <p:sp>
        <p:nvSpPr>
          <p:cNvPr id="4" name="Slide Number Placeholder 3"/>
          <p:cNvSpPr>
            <a:spLocks noGrp="1"/>
          </p:cNvSpPr>
          <p:nvPr>
            <p:ph type="sldNum" sz="quarter" idx="10"/>
          </p:nvPr>
        </p:nvSpPr>
        <p:spPr/>
        <p:txBody>
          <a:bodyPr/>
          <a:lstStyle/>
          <a:p>
            <a:pPr>
              <a:defRPr/>
            </a:pPr>
            <a:fld id="{911E8222-42CD-4D6E-813D-2C9D698CB65B}" type="slidenum">
              <a:rPr lang="en-US" smtClean="0"/>
              <a:pPr>
                <a:defRPr/>
              </a:pPr>
              <a:t>10</a:t>
            </a:fld>
            <a:endParaRPr lang="en-US"/>
          </a:p>
        </p:txBody>
      </p:sp>
    </p:spTree>
    <p:extLst>
      <p:ext uri="{BB962C8B-B14F-4D97-AF65-F5344CB8AC3E}">
        <p14:creationId xmlns:p14="http://schemas.microsoft.com/office/powerpoint/2010/main" val="3233940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main-back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147638"/>
            <a:ext cx="9150350" cy="700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3"/>
          <p:cNvSpPr>
            <a:spLocks noGrp="1" noChangeArrowheads="1"/>
          </p:cNvSpPr>
          <p:nvPr>
            <p:ph type="ctrTitle"/>
          </p:nvPr>
        </p:nvSpPr>
        <p:spPr>
          <a:xfrm>
            <a:off x="228600" y="3200400"/>
            <a:ext cx="6400800" cy="1241425"/>
          </a:xfrm>
        </p:spPr>
        <p:txBody>
          <a:bodyPr anchor="b"/>
          <a:lstStyle>
            <a:lvl1pPr algn="l">
              <a:defRPr sz="2800" b="1"/>
            </a:lvl1pPr>
          </a:lstStyle>
          <a:p>
            <a:pPr lvl="0"/>
            <a:r>
              <a:rPr lang="en-US" noProof="0" smtClean="0"/>
              <a:t>Click to edit Master title style</a:t>
            </a:r>
          </a:p>
        </p:txBody>
      </p:sp>
      <p:sp>
        <p:nvSpPr>
          <p:cNvPr id="13316" name="Rectangle 4"/>
          <p:cNvSpPr>
            <a:spLocks noGrp="1" noChangeArrowheads="1"/>
          </p:cNvSpPr>
          <p:nvPr>
            <p:ph type="subTitle" idx="1"/>
          </p:nvPr>
        </p:nvSpPr>
        <p:spPr>
          <a:xfrm>
            <a:off x="228600" y="4572000"/>
            <a:ext cx="6400800" cy="1752600"/>
          </a:xfrm>
        </p:spPr>
        <p:txBody>
          <a:bodyPr/>
          <a:lstStyle>
            <a:lvl1pPr marL="0" indent="0">
              <a:buFontTx/>
              <a:buNone/>
              <a:defRPr sz="2000" i="1"/>
            </a:lvl1pPr>
          </a:lstStyle>
          <a:p>
            <a:pPr lvl="0"/>
            <a:r>
              <a:rPr lang="en-US" noProof="0" smtClean="0"/>
              <a:t>Click to edit Master subtitle style</a:t>
            </a:r>
          </a:p>
        </p:txBody>
      </p:sp>
    </p:spTree>
    <p:extLst>
      <p:ext uri="{BB962C8B-B14F-4D97-AF65-F5344CB8AC3E}">
        <p14:creationId xmlns:p14="http://schemas.microsoft.com/office/powerpoint/2010/main" val="3541554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fld id="{7B2993F6-A8BF-410C-9D33-AEF8939DA346}" type="slidenum">
              <a:rPr lang="en-US"/>
              <a:pPr>
                <a:defRPr/>
              </a:pPr>
              <a:t>‹#›</a:t>
            </a:fld>
            <a:endParaRPr lang="en-US"/>
          </a:p>
        </p:txBody>
      </p:sp>
    </p:spTree>
    <p:extLst>
      <p:ext uri="{BB962C8B-B14F-4D97-AF65-F5344CB8AC3E}">
        <p14:creationId xmlns:p14="http://schemas.microsoft.com/office/powerpoint/2010/main" val="2105464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fld id="{060033DB-7A54-4179-B595-1B94F2A72DFF}" type="slidenum">
              <a:rPr lang="en-US"/>
              <a:pPr>
                <a:defRPr/>
              </a:pPr>
              <a:t>‹#›</a:t>
            </a:fld>
            <a:endParaRPr lang="en-US"/>
          </a:p>
        </p:txBody>
      </p:sp>
    </p:spTree>
    <p:extLst>
      <p:ext uri="{BB962C8B-B14F-4D97-AF65-F5344CB8AC3E}">
        <p14:creationId xmlns:p14="http://schemas.microsoft.com/office/powerpoint/2010/main" val="2199841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main-back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147638"/>
            <a:ext cx="9150350" cy="700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Rectangle 3"/>
          <p:cNvSpPr>
            <a:spLocks noGrp="1" noChangeArrowheads="1"/>
          </p:cNvSpPr>
          <p:nvPr>
            <p:ph type="ctrTitle"/>
          </p:nvPr>
        </p:nvSpPr>
        <p:spPr>
          <a:xfrm>
            <a:off x="228600" y="3200400"/>
            <a:ext cx="6400800" cy="1241425"/>
          </a:xfrm>
        </p:spPr>
        <p:txBody>
          <a:bodyPr anchor="b"/>
          <a:lstStyle>
            <a:lvl1pPr algn="l">
              <a:defRPr sz="2800" b="1"/>
            </a:lvl1pPr>
          </a:lstStyle>
          <a:p>
            <a:pPr lvl="0"/>
            <a:r>
              <a:rPr lang="en-US" noProof="0" smtClean="0"/>
              <a:t>Click to edit Master title style</a:t>
            </a:r>
          </a:p>
        </p:txBody>
      </p:sp>
      <p:sp>
        <p:nvSpPr>
          <p:cNvPr id="60420" name="Rectangle 4"/>
          <p:cNvSpPr>
            <a:spLocks noGrp="1" noChangeArrowheads="1"/>
          </p:cNvSpPr>
          <p:nvPr>
            <p:ph type="subTitle" idx="1"/>
          </p:nvPr>
        </p:nvSpPr>
        <p:spPr>
          <a:xfrm>
            <a:off x="228600" y="4572000"/>
            <a:ext cx="6400800" cy="1752600"/>
          </a:xfrm>
        </p:spPr>
        <p:txBody>
          <a:bodyPr/>
          <a:lstStyle>
            <a:lvl1pPr marL="0" indent="0">
              <a:buFontTx/>
              <a:buNone/>
              <a:defRPr sz="1800" i="1"/>
            </a:lvl1pPr>
          </a:lstStyle>
          <a:p>
            <a:pPr lvl="0"/>
            <a:r>
              <a:rPr lang="en-US" noProof="0" smtClean="0"/>
              <a:t>Click to edit Master subtitle style</a:t>
            </a:r>
          </a:p>
        </p:txBody>
      </p:sp>
    </p:spTree>
    <p:extLst>
      <p:ext uri="{BB962C8B-B14F-4D97-AF65-F5344CB8AC3E}">
        <p14:creationId xmlns:p14="http://schemas.microsoft.com/office/powerpoint/2010/main" val="4287934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fld id="{43EB26F0-606F-4E90-9D3D-068E0816634A}" type="slidenum">
              <a:rPr lang="en-US"/>
              <a:pPr>
                <a:defRPr/>
              </a:pPr>
              <a:t>‹#›</a:t>
            </a:fld>
            <a:endParaRPr lang="en-US"/>
          </a:p>
        </p:txBody>
      </p:sp>
    </p:spTree>
    <p:extLst>
      <p:ext uri="{BB962C8B-B14F-4D97-AF65-F5344CB8AC3E}">
        <p14:creationId xmlns:p14="http://schemas.microsoft.com/office/powerpoint/2010/main" val="794422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fld id="{CF474D47-4035-423A-A797-9FD5E7FE2828}" type="slidenum">
              <a:rPr lang="en-US"/>
              <a:pPr>
                <a:defRPr/>
              </a:pPr>
              <a:t>‹#›</a:t>
            </a:fld>
            <a:endParaRPr lang="en-US"/>
          </a:p>
        </p:txBody>
      </p:sp>
    </p:spTree>
    <p:extLst>
      <p:ext uri="{BB962C8B-B14F-4D97-AF65-F5344CB8AC3E}">
        <p14:creationId xmlns:p14="http://schemas.microsoft.com/office/powerpoint/2010/main" val="3335813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fld id="{DAE78234-B413-4E3E-8832-DF48C6D5B491}" type="slidenum">
              <a:rPr lang="en-US"/>
              <a:pPr>
                <a:defRPr/>
              </a:pPr>
              <a:t>‹#›</a:t>
            </a:fld>
            <a:endParaRPr lang="en-US"/>
          </a:p>
        </p:txBody>
      </p:sp>
    </p:spTree>
    <p:extLst>
      <p:ext uri="{BB962C8B-B14F-4D97-AF65-F5344CB8AC3E}">
        <p14:creationId xmlns:p14="http://schemas.microsoft.com/office/powerpoint/2010/main" val="2234888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fld id="{4DC6790B-C139-4357-9116-A2EE3DA40A33}" type="slidenum">
              <a:rPr lang="en-US"/>
              <a:pPr>
                <a:defRPr/>
              </a:pPr>
              <a:t>‹#›</a:t>
            </a:fld>
            <a:endParaRPr lang="en-US"/>
          </a:p>
        </p:txBody>
      </p:sp>
    </p:spTree>
    <p:extLst>
      <p:ext uri="{BB962C8B-B14F-4D97-AF65-F5344CB8AC3E}">
        <p14:creationId xmlns:p14="http://schemas.microsoft.com/office/powerpoint/2010/main" val="14112892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fld id="{C77A3E74-30A6-4677-8A49-A2028CA98EB9}" type="slidenum">
              <a:rPr lang="en-US"/>
              <a:pPr>
                <a:defRPr/>
              </a:pPr>
              <a:t>‹#›</a:t>
            </a:fld>
            <a:endParaRPr lang="en-US"/>
          </a:p>
        </p:txBody>
      </p:sp>
    </p:spTree>
    <p:extLst>
      <p:ext uri="{BB962C8B-B14F-4D97-AF65-F5344CB8AC3E}">
        <p14:creationId xmlns:p14="http://schemas.microsoft.com/office/powerpoint/2010/main" val="2636275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D3FD3726-1101-4BB8-9DEC-281C70E4AEFB}" type="slidenum">
              <a:rPr lang="en-US"/>
              <a:pPr>
                <a:defRPr/>
              </a:pPr>
              <a:t>‹#›</a:t>
            </a:fld>
            <a:endParaRPr lang="en-US"/>
          </a:p>
        </p:txBody>
      </p:sp>
    </p:spTree>
    <p:extLst>
      <p:ext uri="{BB962C8B-B14F-4D97-AF65-F5344CB8AC3E}">
        <p14:creationId xmlns:p14="http://schemas.microsoft.com/office/powerpoint/2010/main" val="38445016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A47DF863-3A64-45BB-BD38-14099B04B960}" type="slidenum">
              <a:rPr lang="en-US"/>
              <a:pPr>
                <a:defRPr/>
              </a:pPr>
              <a:t>‹#›</a:t>
            </a:fld>
            <a:endParaRPr lang="en-US"/>
          </a:p>
        </p:txBody>
      </p:sp>
    </p:spTree>
    <p:extLst>
      <p:ext uri="{BB962C8B-B14F-4D97-AF65-F5344CB8AC3E}">
        <p14:creationId xmlns:p14="http://schemas.microsoft.com/office/powerpoint/2010/main" val="2264677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fld id="{96E44757-18A3-428C-9426-7EEF04BD0869}" type="slidenum">
              <a:rPr lang="en-US"/>
              <a:pPr>
                <a:defRPr/>
              </a:pPr>
              <a:t>‹#›</a:t>
            </a:fld>
            <a:endParaRPr lang="en-US"/>
          </a:p>
        </p:txBody>
      </p:sp>
    </p:spTree>
    <p:extLst>
      <p:ext uri="{BB962C8B-B14F-4D97-AF65-F5344CB8AC3E}">
        <p14:creationId xmlns:p14="http://schemas.microsoft.com/office/powerpoint/2010/main" val="12332263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F35B9E4D-944D-4E43-A62B-7D3D29F09B58}" type="slidenum">
              <a:rPr lang="en-US"/>
              <a:pPr>
                <a:defRPr/>
              </a:pPr>
              <a:t>‹#›</a:t>
            </a:fld>
            <a:endParaRPr lang="en-US"/>
          </a:p>
        </p:txBody>
      </p:sp>
    </p:spTree>
    <p:extLst>
      <p:ext uri="{BB962C8B-B14F-4D97-AF65-F5344CB8AC3E}">
        <p14:creationId xmlns:p14="http://schemas.microsoft.com/office/powerpoint/2010/main" val="41921931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fld id="{A2E9BAD5-D854-420D-89B6-1AA688F93A9A}" type="slidenum">
              <a:rPr lang="en-US"/>
              <a:pPr>
                <a:defRPr/>
              </a:pPr>
              <a:t>‹#›</a:t>
            </a:fld>
            <a:endParaRPr lang="en-US"/>
          </a:p>
        </p:txBody>
      </p:sp>
    </p:spTree>
    <p:extLst>
      <p:ext uri="{BB962C8B-B14F-4D97-AF65-F5344CB8AC3E}">
        <p14:creationId xmlns:p14="http://schemas.microsoft.com/office/powerpoint/2010/main" val="17153193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fld id="{95A5C5AA-C4BB-4128-9131-CA45FDB05B8C}" type="slidenum">
              <a:rPr lang="en-US"/>
              <a:pPr>
                <a:defRPr/>
              </a:pPr>
              <a:t>‹#›</a:t>
            </a:fld>
            <a:endParaRPr lang="en-US"/>
          </a:p>
        </p:txBody>
      </p:sp>
    </p:spTree>
    <p:extLst>
      <p:ext uri="{BB962C8B-B14F-4D97-AF65-F5344CB8AC3E}">
        <p14:creationId xmlns:p14="http://schemas.microsoft.com/office/powerpoint/2010/main" val="8173037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228600" y="3200400"/>
            <a:ext cx="6400800" cy="1241425"/>
          </a:xfrm>
        </p:spPr>
        <p:txBody>
          <a:bodyPr anchor="b"/>
          <a:lstStyle>
            <a:lvl1pPr algn="l">
              <a:defRPr sz="2800" b="1"/>
            </a:lvl1pPr>
          </a:lstStyle>
          <a:p>
            <a:pPr lvl="0"/>
            <a:r>
              <a:rPr lang="en-US" noProof="0" smtClean="0"/>
              <a:t>Click to edit Master title style</a:t>
            </a:r>
          </a:p>
        </p:txBody>
      </p:sp>
      <p:sp>
        <p:nvSpPr>
          <p:cNvPr id="71683" name="Rectangle 3"/>
          <p:cNvSpPr>
            <a:spLocks noGrp="1" noChangeArrowheads="1"/>
          </p:cNvSpPr>
          <p:nvPr>
            <p:ph type="subTitle" idx="1"/>
          </p:nvPr>
        </p:nvSpPr>
        <p:spPr>
          <a:xfrm>
            <a:off x="228600" y="4572000"/>
            <a:ext cx="6400800" cy="1752600"/>
          </a:xfrm>
        </p:spPr>
        <p:txBody>
          <a:bodyPr/>
          <a:lstStyle>
            <a:lvl1pPr marL="0" indent="0">
              <a:buFontTx/>
              <a:buNone/>
              <a:defRPr sz="2000" i="1"/>
            </a:lvl1pPr>
          </a:lstStyle>
          <a:p>
            <a:pPr lvl="0"/>
            <a:r>
              <a:rPr lang="en-US" noProof="0" smtClean="0"/>
              <a:t>Click to edit Master subtitle style</a:t>
            </a:r>
          </a:p>
        </p:txBody>
      </p:sp>
    </p:spTree>
    <p:extLst>
      <p:ext uri="{BB962C8B-B14F-4D97-AF65-F5344CB8AC3E}">
        <p14:creationId xmlns:p14="http://schemas.microsoft.com/office/powerpoint/2010/main" val="25867737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fld id="{96E02598-B93F-48EE-BBB7-0944E9CCD995}" type="slidenum">
              <a:rPr lang="en-US"/>
              <a:pPr>
                <a:defRPr/>
              </a:pPr>
              <a:t>‹#›</a:t>
            </a:fld>
            <a:endParaRPr lang="en-US"/>
          </a:p>
        </p:txBody>
      </p:sp>
    </p:spTree>
    <p:extLst>
      <p:ext uri="{BB962C8B-B14F-4D97-AF65-F5344CB8AC3E}">
        <p14:creationId xmlns:p14="http://schemas.microsoft.com/office/powerpoint/2010/main" val="3190478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fld id="{914F6CE6-88AF-4D7B-9B58-760F5506C326}" type="slidenum">
              <a:rPr lang="en-US"/>
              <a:pPr>
                <a:defRPr/>
              </a:pPr>
              <a:t>‹#›</a:t>
            </a:fld>
            <a:endParaRPr lang="en-US"/>
          </a:p>
        </p:txBody>
      </p:sp>
    </p:spTree>
    <p:extLst>
      <p:ext uri="{BB962C8B-B14F-4D97-AF65-F5344CB8AC3E}">
        <p14:creationId xmlns:p14="http://schemas.microsoft.com/office/powerpoint/2010/main" val="10367488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fld id="{5BD927BF-58ED-486F-9409-4A8BF7DE31D7}" type="slidenum">
              <a:rPr lang="en-US"/>
              <a:pPr>
                <a:defRPr/>
              </a:pPr>
              <a:t>‹#›</a:t>
            </a:fld>
            <a:endParaRPr lang="en-US"/>
          </a:p>
        </p:txBody>
      </p:sp>
    </p:spTree>
    <p:extLst>
      <p:ext uri="{BB962C8B-B14F-4D97-AF65-F5344CB8AC3E}">
        <p14:creationId xmlns:p14="http://schemas.microsoft.com/office/powerpoint/2010/main" val="27104791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fld id="{C85AE9D2-E31C-459B-9939-EC68A7002F77}" type="slidenum">
              <a:rPr lang="en-US"/>
              <a:pPr>
                <a:defRPr/>
              </a:pPr>
              <a:t>‹#›</a:t>
            </a:fld>
            <a:endParaRPr lang="en-US"/>
          </a:p>
        </p:txBody>
      </p:sp>
    </p:spTree>
    <p:extLst>
      <p:ext uri="{BB962C8B-B14F-4D97-AF65-F5344CB8AC3E}">
        <p14:creationId xmlns:p14="http://schemas.microsoft.com/office/powerpoint/2010/main" val="29292349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fld id="{A101634C-F7EA-4619-A157-D858A28232FF}" type="slidenum">
              <a:rPr lang="en-US"/>
              <a:pPr>
                <a:defRPr/>
              </a:pPr>
              <a:t>‹#›</a:t>
            </a:fld>
            <a:endParaRPr lang="en-US"/>
          </a:p>
        </p:txBody>
      </p:sp>
    </p:spTree>
    <p:extLst>
      <p:ext uri="{BB962C8B-B14F-4D97-AF65-F5344CB8AC3E}">
        <p14:creationId xmlns:p14="http://schemas.microsoft.com/office/powerpoint/2010/main" val="874215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94D50D33-9F8E-42B1-BC3E-1BB8955195DE}" type="slidenum">
              <a:rPr lang="en-US"/>
              <a:pPr>
                <a:defRPr/>
              </a:pPr>
              <a:t>‹#›</a:t>
            </a:fld>
            <a:endParaRPr lang="en-US"/>
          </a:p>
        </p:txBody>
      </p:sp>
    </p:spTree>
    <p:extLst>
      <p:ext uri="{BB962C8B-B14F-4D97-AF65-F5344CB8AC3E}">
        <p14:creationId xmlns:p14="http://schemas.microsoft.com/office/powerpoint/2010/main" val="2776636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fld id="{70B201E1-1669-4E64-9220-39F9E48B692E}" type="slidenum">
              <a:rPr lang="en-US"/>
              <a:pPr>
                <a:defRPr/>
              </a:pPr>
              <a:t>‹#›</a:t>
            </a:fld>
            <a:endParaRPr lang="en-US"/>
          </a:p>
        </p:txBody>
      </p:sp>
    </p:spTree>
    <p:extLst>
      <p:ext uri="{BB962C8B-B14F-4D97-AF65-F5344CB8AC3E}">
        <p14:creationId xmlns:p14="http://schemas.microsoft.com/office/powerpoint/2010/main" val="42027251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FB2D9EDB-A42A-466A-B88D-FE93A7287ABC}" type="slidenum">
              <a:rPr lang="en-US"/>
              <a:pPr>
                <a:defRPr/>
              </a:pPr>
              <a:t>‹#›</a:t>
            </a:fld>
            <a:endParaRPr lang="en-US"/>
          </a:p>
        </p:txBody>
      </p:sp>
    </p:spTree>
    <p:extLst>
      <p:ext uri="{BB962C8B-B14F-4D97-AF65-F5344CB8AC3E}">
        <p14:creationId xmlns:p14="http://schemas.microsoft.com/office/powerpoint/2010/main" val="2411588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1541B202-EC65-42AD-A121-A1865EC950F1}" type="slidenum">
              <a:rPr lang="en-US"/>
              <a:pPr>
                <a:defRPr/>
              </a:pPr>
              <a:t>‹#›</a:t>
            </a:fld>
            <a:endParaRPr lang="en-US"/>
          </a:p>
        </p:txBody>
      </p:sp>
    </p:spTree>
    <p:extLst>
      <p:ext uri="{BB962C8B-B14F-4D97-AF65-F5344CB8AC3E}">
        <p14:creationId xmlns:p14="http://schemas.microsoft.com/office/powerpoint/2010/main" val="20647888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fld id="{921207D8-5F5C-41A0-B156-005577D376F1}" type="slidenum">
              <a:rPr lang="en-US"/>
              <a:pPr>
                <a:defRPr/>
              </a:pPr>
              <a:t>‹#›</a:t>
            </a:fld>
            <a:endParaRPr lang="en-US"/>
          </a:p>
        </p:txBody>
      </p:sp>
    </p:spTree>
    <p:extLst>
      <p:ext uri="{BB962C8B-B14F-4D97-AF65-F5344CB8AC3E}">
        <p14:creationId xmlns:p14="http://schemas.microsoft.com/office/powerpoint/2010/main" val="8531803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fld id="{E969558E-EDB2-48D3-B7CB-6820652F073E}" type="slidenum">
              <a:rPr lang="en-US"/>
              <a:pPr>
                <a:defRPr/>
              </a:pPr>
              <a:t>‹#›</a:t>
            </a:fld>
            <a:endParaRPr lang="en-US"/>
          </a:p>
        </p:txBody>
      </p:sp>
    </p:spTree>
    <p:extLst>
      <p:ext uri="{BB962C8B-B14F-4D97-AF65-F5344CB8AC3E}">
        <p14:creationId xmlns:p14="http://schemas.microsoft.com/office/powerpoint/2010/main" val="1282928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fld id="{D2C0577B-BF21-4216-8162-858969206771}" type="slidenum">
              <a:rPr lang="en-US"/>
              <a:pPr>
                <a:defRPr/>
              </a:pPr>
              <a:t>‹#›</a:t>
            </a:fld>
            <a:endParaRPr lang="en-US"/>
          </a:p>
        </p:txBody>
      </p:sp>
    </p:spTree>
    <p:extLst>
      <p:ext uri="{BB962C8B-B14F-4D97-AF65-F5344CB8AC3E}">
        <p14:creationId xmlns:p14="http://schemas.microsoft.com/office/powerpoint/2010/main" val="3211981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fld id="{B9D3962F-2AFA-4EC1-855A-5585ABB027CA}" type="slidenum">
              <a:rPr lang="en-US"/>
              <a:pPr>
                <a:defRPr/>
              </a:pPr>
              <a:t>‹#›</a:t>
            </a:fld>
            <a:endParaRPr lang="en-US"/>
          </a:p>
        </p:txBody>
      </p:sp>
    </p:spTree>
    <p:extLst>
      <p:ext uri="{BB962C8B-B14F-4D97-AF65-F5344CB8AC3E}">
        <p14:creationId xmlns:p14="http://schemas.microsoft.com/office/powerpoint/2010/main" val="8579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fld id="{75262C10-E7FE-4FEA-9B96-7E39DD2C71CE}" type="slidenum">
              <a:rPr lang="en-US"/>
              <a:pPr>
                <a:defRPr/>
              </a:pPr>
              <a:t>‹#›</a:t>
            </a:fld>
            <a:endParaRPr lang="en-US"/>
          </a:p>
        </p:txBody>
      </p:sp>
    </p:spTree>
    <p:extLst>
      <p:ext uri="{BB962C8B-B14F-4D97-AF65-F5344CB8AC3E}">
        <p14:creationId xmlns:p14="http://schemas.microsoft.com/office/powerpoint/2010/main" val="4219612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8D914380-72CD-4A4E-B0DD-6E533070F6D9}" type="slidenum">
              <a:rPr lang="en-US"/>
              <a:pPr>
                <a:defRPr/>
              </a:pPr>
              <a:t>‹#›</a:t>
            </a:fld>
            <a:endParaRPr lang="en-US"/>
          </a:p>
        </p:txBody>
      </p:sp>
    </p:spTree>
    <p:extLst>
      <p:ext uri="{BB962C8B-B14F-4D97-AF65-F5344CB8AC3E}">
        <p14:creationId xmlns:p14="http://schemas.microsoft.com/office/powerpoint/2010/main" val="401544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ABBC264D-8A74-4E66-88A0-F2648A5F3A19}" type="slidenum">
              <a:rPr lang="en-US"/>
              <a:pPr>
                <a:defRPr/>
              </a:pPr>
              <a:t>‹#›</a:t>
            </a:fld>
            <a:endParaRPr lang="en-US"/>
          </a:p>
        </p:txBody>
      </p:sp>
    </p:spTree>
    <p:extLst>
      <p:ext uri="{BB962C8B-B14F-4D97-AF65-F5344CB8AC3E}">
        <p14:creationId xmlns:p14="http://schemas.microsoft.com/office/powerpoint/2010/main" val="1363299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A94890A2-7003-4F4B-A4B8-2BD6439DBBB7}" type="slidenum">
              <a:rPr lang="en-US"/>
              <a:pPr>
                <a:defRPr/>
              </a:pPr>
              <a:t>‹#›</a:t>
            </a:fld>
            <a:endParaRPr lang="en-US"/>
          </a:p>
        </p:txBody>
      </p:sp>
    </p:spTree>
    <p:extLst>
      <p:ext uri="{BB962C8B-B14F-4D97-AF65-F5344CB8AC3E}">
        <p14:creationId xmlns:p14="http://schemas.microsoft.com/office/powerpoint/2010/main" val="225203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logo-biogenidec-color-sm"/>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96200" y="6248400"/>
            <a:ext cx="1371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57200" y="16002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93" name="Rectangle 5"/>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bg2"/>
                </a:solidFill>
                <a:latin typeface="Arial" charset="0"/>
              </a:defRPr>
            </a:lvl1pPr>
          </a:lstStyle>
          <a:p>
            <a:pPr>
              <a:defRPr/>
            </a:pPr>
            <a:fld id="{4B7ADA4D-23FF-44C4-82EF-DF9A48B837BD}" type="slidenum">
              <a:rPr lang="en-US"/>
              <a:pPr>
                <a:defRPr/>
              </a:pPr>
              <a:t>‹#›</a:t>
            </a:fld>
            <a:endParaRPr lang="en-US"/>
          </a:p>
        </p:txBody>
      </p:sp>
      <p:sp>
        <p:nvSpPr>
          <p:cNvPr id="1030" name="Rectangle 6"/>
          <p:cNvSpPr>
            <a:spLocks noChangeArrowheads="1"/>
          </p:cNvSpPr>
          <p:nvPr/>
        </p:nvSpPr>
        <p:spPr bwMode="auto">
          <a:xfrm>
            <a:off x="0" y="1143000"/>
            <a:ext cx="9144000" cy="555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5413" r:id="rId1"/>
    <p:sldLayoutId id="2147485383" r:id="rId2"/>
    <p:sldLayoutId id="2147485384" r:id="rId3"/>
    <p:sldLayoutId id="2147485385" r:id="rId4"/>
    <p:sldLayoutId id="2147485386" r:id="rId5"/>
    <p:sldLayoutId id="2147485387" r:id="rId6"/>
    <p:sldLayoutId id="2147485388" r:id="rId7"/>
    <p:sldLayoutId id="2147485389" r:id="rId8"/>
    <p:sldLayoutId id="2147485390" r:id="rId9"/>
    <p:sldLayoutId id="2147485391" r:id="rId10"/>
    <p:sldLayoutId id="2147485392" r:id="rId11"/>
  </p:sldLayoutIdLst>
  <p:hf sldNum="0" hdr="0" ftr="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logo-biogenidec-color-sm"/>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96200" y="6248400"/>
            <a:ext cx="1371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Rectangle 4"/>
          <p:cNvSpPr>
            <a:spLocks noGrp="1" noChangeArrowheads="1"/>
          </p:cNvSpPr>
          <p:nvPr>
            <p:ph type="body" idx="1"/>
          </p:nvPr>
        </p:nvSpPr>
        <p:spPr bwMode="auto">
          <a:xfrm>
            <a:off x="457200" y="16002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9397" name="Rectangle 5"/>
          <p:cNvSpPr>
            <a:spLocks noGrp="1" noChangeArrowheads="1"/>
          </p:cNvSpPr>
          <p:nvPr>
            <p:ph type="dt" sz="half" idx="2"/>
          </p:nvPr>
        </p:nvSpPr>
        <p:spPr bwMode="auto">
          <a:xfrm>
            <a:off x="0" y="65532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bg2"/>
                </a:solidFill>
                <a:latin typeface="Arial" charset="0"/>
              </a:defRPr>
            </a:lvl1pPr>
          </a:lstStyle>
          <a:p>
            <a:pPr>
              <a:defRPr/>
            </a:pPr>
            <a:fld id="{4368676B-13D6-4879-912F-4D1BA0E19B70}" type="slidenum">
              <a:rPr lang="en-US"/>
              <a:pPr>
                <a:defRPr/>
              </a:pPr>
              <a:t>‹#›</a:t>
            </a:fld>
            <a:endParaRPr lang="en-US"/>
          </a:p>
        </p:txBody>
      </p:sp>
      <p:sp>
        <p:nvSpPr>
          <p:cNvPr id="2054" name="Rectangle 6"/>
          <p:cNvSpPr>
            <a:spLocks noChangeArrowheads="1"/>
          </p:cNvSpPr>
          <p:nvPr/>
        </p:nvSpPr>
        <p:spPr bwMode="auto">
          <a:xfrm>
            <a:off x="0" y="1143000"/>
            <a:ext cx="9144000" cy="555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5414" r:id="rId1"/>
    <p:sldLayoutId id="2147485393" r:id="rId2"/>
    <p:sldLayoutId id="2147485394" r:id="rId3"/>
    <p:sldLayoutId id="2147485395" r:id="rId4"/>
    <p:sldLayoutId id="2147485396" r:id="rId5"/>
    <p:sldLayoutId id="2147485397" r:id="rId6"/>
    <p:sldLayoutId id="2147485398" r:id="rId7"/>
    <p:sldLayoutId id="2147485399" r:id="rId8"/>
    <p:sldLayoutId id="2147485400" r:id="rId9"/>
    <p:sldLayoutId id="2147485401" r:id="rId10"/>
    <p:sldLayoutId id="2147485402" r:id="rId11"/>
  </p:sldLayoutIdLst>
  <p:hf sldNum="0" hdr="0" ftr="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logo-biogenidec-color-sm"/>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96200" y="6248400"/>
            <a:ext cx="1371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title"/>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Rectangle 4"/>
          <p:cNvSpPr>
            <a:spLocks noGrp="1" noChangeArrowheads="1"/>
          </p:cNvSpPr>
          <p:nvPr>
            <p:ph type="body" idx="1"/>
          </p:nvPr>
        </p:nvSpPr>
        <p:spPr bwMode="auto">
          <a:xfrm>
            <a:off x="457200" y="16002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0661" name="Rectangle 5"/>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bg2"/>
                </a:solidFill>
                <a:latin typeface="Arial" charset="0"/>
              </a:defRPr>
            </a:lvl1pPr>
          </a:lstStyle>
          <a:p>
            <a:pPr>
              <a:defRPr/>
            </a:pPr>
            <a:fld id="{930602B8-F0F1-4C76-A4A8-F33A4FDF6B3A}" type="slidenum">
              <a:rPr lang="en-US"/>
              <a:pPr>
                <a:defRPr/>
              </a:pPr>
              <a:t>‹#›</a:t>
            </a:fld>
            <a:endParaRPr lang="en-US"/>
          </a:p>
        </p:txBody>
      </p:sp>
      <p:sp>
        <p:nvSpPr>
          <p:cNvPr id="3078" name="Rectangle 6"/>
          <p:cNvSpPr>
            <a:spLocks noChangeArrowheads="1"/>
          </p:cNvSpPr>
          <p:nvPr/>
        </p:nvSpPr>
        <p:spPr bwMode="auto">
          <a:xfrm>
            <a:off x="0" y="1143000"/>
            <a:ext cx="9144000" cy="555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5415" r:id="rId1"/>
    <p:sldLayoutId id="2147485403" r:id="rId2"/>
    <p:sldLayoutId id="2147485404" r:id="rId3"/>
    <p:sldLayoutId id="2147485405" r:id="rId4"/>
    <p:sldLayoutId id="2147485406" r:id="rId5"/>
    <p:sldLayoutId id="2147485407" r:id="rId6"/>
    <p:sldLayoutId id="2147485408" r:id="rId7"/>
    <p:sldLayoutId id="2147485409" r:id="rId8"/>
    <p:sldLayoutId id="2147485410" r:id="rId9"/>
    <p:sldLayoutId id="2147485411" r:id="rId10"/>
    <p:sldLayoutId id="2147485412" r:id="rId11"/>
  </p:sldLayoutIdLst>
  <p:hf sldNum="0" hdr="0" ftr="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14.xml"/><Relationship Id="rId13" Type="http://schemas.openxmlformats.org/officeDocument/2006/relationships/image" Target="../media/image18.png"/><Relationship Id="rId3" Type="http://schemas.openxmlformats.org/officeDocument/2006/relationships/diagramData" Target="../diagrams/data13.xml"/><Relationship Id="rId7" Type="http://schemas.microsoft.com/office/2007/relationships/diagramDrawing" Target="../diagrams/drawing13.xml"/><Relationship Id="rId12" Type="http://schemas.microsoft.com/office/2007/relationships/diagramDrawing" Target="../diagrams/drawing14.xml"/><Relationship Id="rId2" Type="http://schemas.openxmlformats.org/officeDocument/2006/relationships/notesSlide" Target="../notesSlides/notesSlide8.xml"/><Relationship Id="rId1" Type="http://schemas.openxmlformats.org/officeDocument/2006/relationships/slideLayout" Target="../slideLayouts/slideLayout24.xml"/><Relationship Id="rId6" Type="http://schemas.openxmlformats.org/officeDocument/2006/relationships/diagramColors" Target="../diagrams/colors13.xml"/><Relationship Id="rId11" Type="http://schemas.openxmlformats.org/officeDocument/2006/relationships/diagramColors" Target="../diagrams/colors14.xml"/><Relationship Id="rId5" Type="http://schemas.openxmlformats.org/officeDocument/2006/relationships/diagramQuickStyle" Target="../diagrams/quickStyle13.xml"/><Relationship Id="rId15" Type="http://schemas.openxmlformats.org/officeDocument/2006/relationships/image" Target="../media/image22.png"/><Relationship Id="rId10" Type="http://schemas.openxmlformats.org/officeDocument/2006/relationships/diagramQuickStyle" Target="../diagrams/quickStyle14.xml"/><Relationship Id="rId4" Type="http://schemas.openxmlformats.org/officeDocument/2006/relationships/diagramLayout" Target="../diagrams/layout13.xml"/><Relationship Id="rId9" Type="http://schemas.openxmlformats.org/officeDocument/2006/relationships/diagramLayout" Target="../diagrams/layout14.xml"/><Relationship Id="rId1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16.xml"/><Relationship Id="rId13" Type="http://schemas.openxmlformats.org/officeDocument/2006/relationships/image" Target="../media/image23.png"/><Relationship Id="rId18" Type="http://schemas.openxmlformats.org/officeDocument/2006/relationships/image" Target="../media/image27.png"/><Relationship Id="rId3" Type="http://schemas.openxmlformats.org/officeDocument/2006/relationships/diagramData" Target="../diagrams/data15.xml"/><Relationship Id="rId7" Type="http://schemas.microsoft.com/office/2007/relationships/diagramDrawing" Target="../diagrams/drawing15.xml"/><Relationship Id="rId12" Type="http://schemas.microsoft.com/office/2007/relationships/diagramDrawing" Target="../diagrams/drawing16.xml"/><Relationship Id="rId17" Type="http://schemas.microsoft.com/office/2007/relationships/hdphoto" Target="../media/hdphoto1.wdp"/><Relationship Id="rId2" Type="http://schemas.openxmlformats.org/officeDocument/2006/relationships/notesSlide" Target="../notesSlides/notesSlide9.xml"/><Relationship Id="rId16" Type="http://schemas.openxmlformats.org/officeDocument/2006/relationships/image" Target="../media/image26.png"/><Relationship Id="rId20" Type="http://schemas.openxmlformats.org/officeDocument/2006/relationships/image" Target="../media/image28.png"/><Relationship Id="rId1" Type="http://schemas.openxmlformats.org/officeDocument/2006/relationships/slideLayout" Target="../slideLayouts/slideLayout24.xml"/><Relationship Id="rId6" Type="http://schemas.openxmlformats.org/officeDocument/2006/relationships/diagramColors" Target="../diagrams/colors15.xml"/><Relationship Id="rId11" Type="http://schemas.openxmlformats.org/officeDocument/2006/relationships/diagramColors" Target="../diagrams/colors16.xml"/><Relationship Id="rId5" Type="http://schemas.openxmlformats.org/officeDocument/2006/relationships/diagramQuickStyle" Target="../diagrams/quickStyle15.xml"/><Relationship Id="rId15" Type="http://schemas.openxmlformats.org/officeDocument/2006/relationships/image" Target="../media/image25.png"/><Relationship Id="rId10" Type="http://schemas.openxmlformats.org/officeDocument/2006/relationships/diagramQuickStyle" Target="../diagrams/quickStyle16.xml"/><Relationship Id="rId19" Type="http://schemas.microsoft.com/office/2007/relationships/hdphoto" Target="../media/hdphoto2.wdp"/><Relationship Id="rId4" Type="http://schemas.openxmlformats.org/officeDocument/2006/relationships/diagramLayout" Target="../diagrams/layout15.xml"/><Relationship Id="rId9" Type="http://schemas.openxmlformats.org/officeDocument/2006/relationships/diagramLayout" Target="../diagrams/layout16.xml"/><Relationship Id="rId1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18.xml"/><Relationship Id="rId3" Type="http://schemas.openxmlformats.org/officeDocument/2006/relationships/diagramData" Target="../diagrams/data17.xml"/><Relationship Id="rId7" Type="http://schemas.microsoft.com/office/2007/relationships/diagramDrawing" Target="../diagrams/drawing17.xml"/><Relationship Id="rId12" Type="http://schemas.microsoft.com/office/2007/relationships/diagramDrawing" Target="../diagrams/drawing18.xml"/><Relationship Id="rId2" Type="http://schemas.openxmlformats.org/officeDocument/2006/relationships/notesSlide" Target="../notesSlides/notesSlide10.xml"/><Relationship Id="rId1" Type="http://schemas.openxmlformats.org/officeDocument/2006/relationships/slideLayout" Target="../slideLayouts/slideLayout24.xml"/><Relationship Id="rId6" Type="http://schemas.openxmlformats.org/officeDocument/2006/relationships/diagramColors" Target="../diagrams/colors17.xml"/><Relationship Id="rId11" Type="http://schemas.openxmlformats.org/officeDocument/2006/relationships/diagramColors" Target="../diagrams/colors18.xml"/><Relationship Id="rId5" Type="http://schemas.openxmlformats.org/officeDocument/2006/relationships/diagramQuickStyle" Target="../diagrams/quickStyle17.xml"/><Relationship Id="rId10" Type="http://schemas.openxmlformats.org/officeDocument/2006/relationships/diagramQuickStyle" Target="../diagrams/quickStyle18.xml"/><Relationship Id="rId4" Type="http://schemas.openxmlformats.org/officeDocument/2006/relationships/diagramLayout" Target="../diagrams/layout17.xml"/><Relationship Id="rId9" Type="http://schemas.openxmlformats.org/officeDocument/2006/relationships/diagramLayout" Target="../diagrams/layout18.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20.xml"/><Relationship Id="rId13" Type="http://schemas.openxmlformats.org/officeDocument/2006/relationships/image" Target="../media/image29.png"/><Relationship Id="rId3" Type="http://schemas.openxmlformats.org/officeDocument/2006/relationships/diagramData" Target="../diagrams/data19.xml"/><Relationship Id="rId7" Type="http://schemas.microsoft.com/office/2007/relationships/diagramDrawing" Target="../diagrams/drawing19.xml"/><Relationship Id="rId12" Type="http://schemas.microsoft.com/office/2007/relationships/diagramDrawing" Target="../diagrams/drawing20.xml"/><Relationship Id="rId2" Type="http://schemas.openxmlformats.org/officeDocument/2006/relationships/notesSlide" Target="../notesSlides/notesSlide11.xml"/><Relationship Id="rId16" Type="http://schemas.openxmlformats.org/officeDocument/2006/relationships/image" Target="../media/image10.png"/><Relationship Id="rId1" Type="http://schemas.openxmlformats.org/officeDocument/2006/relationships/slideLayout" Target="../slideLayouts/slideLayout24.xml"/><Relationship Id="rId6" Type="http://schemas.openxmlformats.org/officeDocument/2006/relationships/diagramColors" Target="../diagrams/colors19.xml"/><Relationship Id="rId11" Type="http://schemas.openxmlformats.org/officeDocument/2006/relationships/diagramColors" Target="../diagrams/colors20.xml"/><Relationship Id="rId5" Type="http://schemas.openxmlformats.org/officeDocument/2006/relationships/diagramQuickStyle" Target="../diagrams/quickStyle19.xml"/><Relationship Id="rId15" Type="http://schemas.openxmlformats.org/officeDocument/2006/relationships/image" Target="../media/image13.png"/><Relationship Id="rId10" Type="http://schemas.openxmlformats.org/officeDocument/2006/relationships/diagramQuickStyle" Target="../diagrams/quickStyle20.xml"/><Relationship Id="rId4" Type="http://schemas.openxmlformats.org/officeDocument/2006/relationships/diagramLayout" Target="../diagrams/layout19.xml"/><Relationship Id="rId9" Type="http://schemas.openxmlformats.org/officeDocument/2006/relationships/diagramLayout" Target="../diagrams/layout20.xml"/><Relationship Id="rId14"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22.xml"/><Relationship Id="rId3" Type="http://schemas.openxmlformats.org/officeDocument/2006/relationships/diagramData" Target="../diagrams/data21.xml"/><Relationship Id="rId7" Type="http://schemas.microsoft.com/office/2007/relationships/diagramDrawing" Target="../diagrams/drawing21.xml"/><Relationship Id="rId12" Type="http://schemas.microsoft.com/office/2007/relationships/diagramDrawing" Target="../diagrams/drawing22.xml"/><Relationship Id="rId2" Type="http://schemas.openxmlformats.org/officeDocument/2006/relationships/notesSlide" Target="../notesSlides/notesSlide12.xml"/><Relationship Id="rId1" Type="http://schemas.openxmlformats.org/officeDocument/2006/relationships/slideLayout" Target="../slideLayouts/slideLayout24.xml"/><Relationship Id="rId6" Type="http://schemas.openxmlformats.org/officeDocument/2006/relationships/diagramColors" Target="../diagrams/colors21.xml"/><Relationship Id="rId11" Type="http://schemas.openxmlformats.org/officeDocument/2006/relationships/diagramColors" Target="../diagrams/colors22.xml"/><Relationship Id="rId5" Type="http://schemas.openxmlformats.org/officeDocument/2006/relationships/diagramQuickStyle" Target="../diagrams/quickStyle21.xml"/><Relationship Id="rId10" Type="http://schemas.openxmlformats.org/officeDocument/2006/relationships/diagramQuickStyle" Target="../diagrams/quickStyle22.xml"/><Relationship Id="rId4" Type="http://schemas.openxmlformats.org/officeDocument/2006/relationships/diagramLayout" Target="../diagrams/layout21.xml"/><Relationship Id="rId9" Type="http://schemas.openxmlformats.org/officeDocument/2006/relationships/diagramLayout" Target="../diagrams/layout22.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24.xml"/><Relationship Id="rId3" Type="http://schemas.openxmlformats.org/officeDocument/2006/relationships/diagramData" Target="../diagrams/data23.xml"/><Relationship Id="rId7" Type="http://schemas.microsoft.com/office/2007/relationships/diagramDrawing" Target="../diagrams/drawing23.xml"/><Relationship Id="rId12" Type="http://schemas.microsoft.com/office/2007/relationships/diagramDrawing" Target="../diagrams/drawing24.xml"/><Relationship Id="rId2" Type="http://schemas.openxmlformats.org/officeDocument/2006/relationships/notesSlide" Target="../notesSlides/notesSlide13.xml"/><Relationship Id="rId1" Type="http://schemas.openxmlformats.org/officeDocument/2006/relationships/slideLayout" Target="../slideLayouts/slideLayout24.xml"/><Relationship Id="rId6" Type="http://schemas.openxmlformats.org/officeDocument/2006/relationships/diagramColors" Target="../diagrams/colors23.xml"/><Relationship Id="rId11" Type="http://schemas.openxmlformats.org/officeDocument/2006/relationships/diagramColors" Target="../diagrams/colors24.xml"/><Relationship Id="rId5" Type="http://schemas.openxmlformats.org/officeDocument/2006/relationships/diagramQuickStyle" Target="../diagrams/quickStyle23.xml"/><Relationship Id="rId10" Type="http://schemas.openxmlformats.org/officeDocument/2006/relationships/diagramQuickStyle" Target="../diagrams/quickStyle24.xml"/><Relationship Id="rId4" Type="http://schemas.openxmlformats.org/officeDocument/2006/relationships/diagramLayout" Target="../diagrams/layout23.xml"/><Relationship Id="rId9" Type="http://schemas.openxmlformats.org/officeDocument/2006/relationships/diagramLayout" Target="../diagrams/layout2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Layout" Target="../diagrams/layout2.xml"/><Relationship Id="rId7" Type="http://schemas.openxmlformats.org/officeDocument/2006/relationships/image" Target="../media/image4.jpeg"/><Relationship Id="rId2" Type="http://schemas.openxmlformats.org/officeDocument/2006/relationships/diagramData" Target="../diagrams/data2.xml"/><Relationship Id="rId1" Type="http://schemas.openxmlformats.org/officeDocument/2006/relationships/slideLayout" Target="../slideLayouts/slideLayout24.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7.jpeg"/><Relationship Id="rId4" Type="http://schemas.openxmlformats.org/officeDocument/2006/relationships/diagramQuickStyle" Target="../diagrams/quickStyle2.xml"/><Relationship Id="rId9" Type="http://schemas.openxmlformats.org/officeDocument/2006/relationships/image" Target="../media/image6.jpe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diagramColors" Target="../diagrams/colors3.xml"/><Relationship Id="rId11" Type="http://schemas.openxmlformats.org/officeDocument/2006/relationships/image" Target="../media/image11.png"/><Relationship Id="rId5" Type="http://schemas.openxmlformats.org/officeDocument/2006/relationships/diagramQuickStyle" Target="../diagrams/quickStyle3.xml"/><Relationship Id="rId10" Type="http://schemas.openxmlformats.org/officeDocument/2006/relationships/image" Target="../media/image10.png"/><Relationship Id="rId4" Type="http://schemas.openxmlformats.org/officeDocument/2006/relationships/diagramLayout" Target="../diagrams/layout3.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24.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8.xml"/><Relationship Id="rId13" Type="http://schemas.openxmlformats.org/officeDocument/2006/relationships/image" Target="../media/image16.png"/><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microsoft.com/office/2007/relationships/diagramDrawing" Target="../diagrams/drawing9.xml"/><Relationship Id="rId13" Type="http://schemas.microsoft.com/office/2007/relationships/diagramDrawing" Target="../diagrams/drawing10.xml"/><Relationship Id="rId3" Type="http://schemas.openxmlformats.org/officeDocument/2006/relationships/image" Target="../media/image18.png"/><Relationship Id="rId7" Type="http://schemas.openxmlformats.org/officeDocument/2006/relationships/diagramColors" Target="../diagrams/colors9.xml"/><Relationship Id="rId12" Type="http://schemas.openxmlformats.org/officeDocument/2006/relationships/diagramColors" Target="../diagrams/colors10.xml"/><Relationship Id="rId2" Type="http://schemas.openxmlformats.org/officeDocument/2006/relationships/notesSlide" Target="../notesSlides/notesSlide6.xml"/><Relationship Id="rId16" Type="http://schemas.openxmlformats.org/officeDocument/2006/relationships/image" Target="../media/image13.png"/><Relationship Id="rId1" Type="http://schemas.openxmlformats.org/officeDocument/2006/relationships/slideLayout" Target="../slideLayouts/slideLayout24.xml"/><Relationship Id="rId6" Type="http://schemas.openxmlformats.org/officeDocument/2006/relationships/diagramQuickStyle" Target="../diagrams/quickStyle9.xml"/><Relationship Id="rId11" Type="http://schemas.openxmlformats.org/officeDocument/2006/relationships/diagramQuickStyle" Target="../diagrams/quickStyle10.xml"/><Relationship Id="rId5" Type="http://schemas.openxmlformats.org/officeDocument/2006/relationships/diagramLayout" Target="../diagrams/layout9.xml"/><Relationship Id="rId15" Type="http://schemas.openxmlformats.org/officeDocument/2006/relationships/image" Target="../media/image20.png"/><Relationship Id="rId10" Type="http://schemas.openxmlformats.org/officeDocument/2006/relationships/diagramLayout" Target="../diagrams/layout10.xml"/><Relationship Id="rId4" Type="http://schemas.openxmlformats.org/officeDocument/2006/relationships/diagramData" Target="../diagrams/data9.xml"/><Relationship Id="rId9" Type="http://schemas.openxmlformats.org/officeDocument/2006/relationships/diagramData" Target="../diagrams/data10.xml"/><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228600" y="3219450"/>
            <a:ext cx="7962900" cy="1222375"/>
          </a:xfrm>
        </p:spPr>
        <p:txBody>
          <a:bodyPr/>
          <a:lstStyle/>
          <a:p>
            <a:pPr eaLnBrk="1" hangingPunct="1"/>
            <a:r>
              <a:rPr lang="en-US" sz="3200" dirty="0" smtClean="0"/>
              <a:t>Summer 2012 Internship Symposium</a:t>
            </a:r>
          </a:p>
        </p:txBody>
      </p:sp>
      <p:sp>
        <p:nvSpPr>
          <p:cNvPr id="7171" name="Rectangle 3"/>
          <p:cNvSpPr>
            <a:spLocks noGrp="1" noChangeArrowheads="1"/>
          </p:cNvSpPr>
          <p:nvPr>
            <p:ph type="subTitle" idx="1"/>
          </p:nvPr>
        </p:nvSpPr>
        <p:spPr>
          <a:xfrm>
            <a:off x="228600" y="4705350"/>
            <a:ext cx="7962900" cy="1838325"/>
          </a:xfrm>
        </p:spPr>
        <p:txBody>
          <a:bodyPr/>
          <a:lstStyle/>
          <a:p>
            <a:pPr eaLnBrk="1" hangingPunct="1"/>
            <a:r>
              <a:rPr lang="en-US" sz="2400" dirty="0" err="1" smtClean="0"/>
              <a:t>Omid</a:t>
            </a:r>
            <a:r>
              <a:rPr lang="en-US" sz="2400" dirty="0" smtClean="0"/>
              <a:t> </a:t>
            </a:r>
            <a:r>
              <a:rPr lang="en-US" sz="2400" dirty="0" err="1" smtClean="0"/>
              <a:t>Sadeghpour</a:t>
            </a:r>
            <a:endParaRPr lang="en-US" sz="2400" dirty="0" smtClean="0"/>
          </a:p>
          <a:p>
            <a:pPr eaLnBrk="1" hangingPunct="1"/>
            <a:r>
              <a:rPr lang="en-US" sz="2400" dirty="0"/>
              <a:t>IT </a:t>
            </a:r>
            <a:r>
              <a:rPr lang="en-US" sz="2400" dirty="0" smtClean="0"/>
              <a:t>Manufacturing &amp; Engineering Intern</a:t>
            </a:r>
          </a:p>
          <a:p>
            <a:pPr eaLnBrk="1" hangingPunct="1"/>
            <a:r>
              <a:rPr lang="en-US" sz="2400" dirty="0" smtClean="0"/>
              <a:t>August 20</a:t>
            </a:r>
            <a:r>
              <a:rPr lang="en-US" sz="2400" baseline="30000" dirty="0" smtClean="0"/>
              <a:t>th</a:t>
            </a:r>
            <a:r>
              <a:rPr lang="en-US" sz="2400" dirty="0" smtClean="0"/>
              <a:t>, 2012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val 42"/>
          <p:cNvSpPr/>
          <p:nvPr/>
        </p:nvSpPr>
        <p:spPr>
          <a:xfrm rot="5918600">
            <a:off x="5184790" y="339831"/>
            <a:ext cx="6335295" cy="5630253"/>
          </a:xfrm>
          <a:prstGeom prst="ellipse">
            <a:avLst/>
          </a:prstGeom>
          <a:gradFill>
            <a:gsLst>
              <a:gs pos="100000">
                <a:schemeClr val="bg2"/>
              </a:gs>
              <a:gs pos="68000">
                <a:schemeClr val="bg1">
                  <a:alpha val="0"/>
                  <a:lumMod val="7000"/>
                  <a:lumOff val="93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0" name="Date Placeholder 3"/>
          <p:cNvSpPr>
            <a:spLocks noGrp="1"/>
          </p:cNvSpPr>
          <p:nvPr>
            <p:ph type="dt"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F78D6CF-2225-4A0D-A6B3-EA6435C75B06}" type="slidenum">
              <a:rPr lang="en-US" smtClean="0">
                <a:solidFill>
                  <a:schemeClr val="bg2"/>
                </a:solidFill>
              </a:rPr>
              <a:pPr eaLnBrk="1" hangingPunct="1"/>
              <a:t>9</a:t>
            </a:fld>
            <a:endParaRPr lang="en-US" smtClean="0">
              <a:solidFill>
                <a:schemeClr val="bg2"/>
              </a:solidFill>
            </a:endParaRPr>
          </a:p>
        </p:txBody>
      </p:sp>
      <p:sp>
        <p:nvSpPr>
          <p:cNvPr id="9224" name="TextBox 1"/>
          <p:cNvSpPr txBox="1">
            <a:spLocks noChangeArrowheads="1"/>
          </p:cNvSpPr>
          <p:nvPr/>
        </p:nvSpPr>
        <p:spPr bwMode="auto">
          <a:xfrm>
            <a:off x="581025" y="423863"/>
            <a:ext cx="671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solidFill>
                  <a:schemeClr val="bg1"/>
                </a:solidFill>
              </a:rPr>
              <a:t>Why</a:t>
            </a:r>
          </a:p>
        </p:txBody>
      </p:sp>
      <p:sp>
        <p:nvSpPr>
          <p:cNvPr id="2" name="Title 1"/>
          <p:cNvSpPr>
            <a:spLocks noGrp="1"/>
          </p:cNvSpPr>
          <p:nvPr>
            <p:ph type="title"/>
          </p:nvPr>
        </p:nvSpPr>
        <p:spPr/>
        <p:txBody>
          <a:bodyPr/>
          <a:lstStyle/>
          <a:p>
            <a:r>
              <a:rPr lang="en-US" dirty="0"/>
              <a:t>Project 2: New &amp; Modify Instrument Process</a:t>
            </a:r>
          </a:p>
        </p:txBody>
      </p:sp>
      <p:graphicFrame>
        <p:nvGraphicFramePr>
          <p:cNvPr id="10" name="Content Placeholder 6"/>
          <p:cNvGraphicFramePr>
            <a:graphicFrameLocks noGrp="1"/>
          </p:cNvGraphicFramePr>
          <p:nvPr>
            <p:ph idx="1"/>
            <p:extLst>
              <p:ext uri="{D42A27DB-BD31-4B8C-83A1-F6EECF244321}">
                <p14:modId xmlns:p14="http://schemas.microsoft.com/office/powerpoint/2010/main" val="917289002"/>
              </p:ext>
            </p:extLst>
          </p:nvPr>
        </p:nvGraphicFramePr>
        <p:xfrm>
          <a:off x="224973" y="5892800"/>
          <a:ext cx="2997198" cy="1113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19744" y="1425637"/>
            <a:ext cx="5627914" cy="3970318"/>
          </a:xfrm>
          <a:prstGeom prst="rect">
            <a:avLst/>
          </a:prstGeom>
          <a:noFill/>
        </p:spPr>
        <p:txBody>
          <a:bodyPr wrap="square" rtlCol="0">
            <a:spAutoFit/>
          </a:bodyPr>
          <a:lstStyle/>
          <a:p>
            <a:pPr marL="457200" indent="-457200">
              <a:lnSpc>
                <a:spcPct val="150000"/>
              </a:lnSpc>
              <a:buClr>
                <a:schemeClr val="tx2">
                  <a:lumMod val="75000"/>
                </a:schemeClr>
              </a:buClr>
              <a:buFont typeface="Wingdings" pitchFamily="2" charset="2"/>
              <a:buChar char="§"/>
            </a:pPr>
            <a:r>
              <a:rPr lang="en-US" sz="2400" dirty="0" smtClean="0"/>
              <a:t>A SharePoint workflow form that notifies responsible actors of a process</a:t>
            </a:r>
          </a:p>
          <a:p>
            <a:pPr marL="457200" indent="-457200">
              <a:lnSpc>
                <a:spcPct val="150000"/>
              </a:lnSpc>
              <a:buClr>
                <a:schemeClr val="tx2">
                  <a:lumMod val="75000"/>
                </a:schemeClr>
              </a:buClr>
              <a:buFont typeface="Wingdings" pitchFamily="2" charset="2"/>
              <a:buChar char="§"/>
            </a:pPr>
            <a:r>
              <a:rPr lang="en-US" sz="2400" dirty="0" smtClean="0"/>
              <a:t>A process queue that is easily searchable and administered</a:t>
            </a:r>
          </a:p>
          <a:p>
            <a:pPr marL="457200" indent="-457200">
              <a:lnSpc>
                <a:spcPct val="150000"/>
              </a:lnSpc>
              <a:buClr>
                <a:schemeClr val="tx2">
                  <a:lumMod val="75000"/>
                </a:schemeClr>
              </a:buClr>
              <a:buFont typeface="Wingdings" pitchFamily="2" charset="2"/>
              <a:buChar char="§"/>
            </a:pPr>
            <a:r>
              <a:rPr lang="en-US" sz="2400" dirty="0" smtClean="0"/>
              <a:t>System that tracks data history in order to meet GMP requirements</a:t>
            </a:r>
            <a:endParaRPr lang="en-US" sz="2400" dirty="0"/>
          </a:p>
        </p:txBody>
      </p:sp>
      <p:graphicFrame>
        <p:nvGraphicFramePr>
          <p:cNvPr id="7" name="Content Placeholder 6"/>
          <p:cNvGraphicFramePr>
            <a:graphicFrameLocks/>
          </p:cNvGraphicFramePr>
          <p:nvPr>
            <p:extLst>
              <p:ext uri="{D42A27DB-BD31-4B8C-83A1-F6EECF244321}">
                <p14:modId xmlns:p14="http://schemas.microsoft.com/office/powerpoint/2010/main" val="3782896123"/>
              </p:ext>
            </p:extLst>
          </p:nvPr>
        </p:nvGraphicFramePr>
        <p:xfrm>
          <a:off x="4577442" y="5886256"/>
          <a:ext cx="2997198" cy="11139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1" name="Picture 14" descr="beos, person icon"/>
          <p:cNvPicPr>
            <a:picLocks noChangeAspect="1" noChangeArrowheads="1"/>
          </p:cNvPicPr>
          <p:nvPr/>
        </p:nvPicPr>
        <p:blipFill>
          <a:blip r:embed="rId1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6472897" y="1276626"/>
            <a:ext cx="806376" cy="8063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descr="beos, person icon"/>
          <p:cNvPicPr>
            <a:picLocks noChangeAspect="1" noChangeArrowheads="1"/>
          </p:cNvPicPr>
          <p:nvPr/>
        </p:nvPicPr>
        <p:blipFill>
          <a:blip r:embed="rId1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7742570" y="2109121"/>
            <a:ext cx="852221" cy="852222"/>
          </a:xfrm>
          <a:prstGeom prst="rect">
            <a:avLst/>
          </a:prstGeom>
          <a:noFill/>
          <a:extLst>
            <a:ext uri="{909E8E84-426E-40DD-AFC4-6F175D3DCCD1}">
              <a14:hiddenFill xmlns:a14="http://schemas.microsoft.com/office/drawing/2010/main">
                <a:solidFill>
                  <a:srgbClr val="FFFFFF"/>
                </a:solidFill>
              </a14:hiddenFill>
            </a:ext>
          </a:extLst>
        </p:spPr>
      </p:pic>
      <p:sp>
        <p:nvSpPr>
          <p:cNvPr id="4" name="Bent Arrow 3"/>
          <p:cNvSpPr/>
          <p:nvPr/>
        </p:nvSpPr>
        <p:spPr>
          <a:xfrm rot="5400000">
            <a:off x="7394506" y="1268361"/>
            <a:ext cx="350721" cy="1173630"/>
          </a:xfrm>
          <a:prstGeom prst="bentArrow">
            <a:avLst/>
          </a:prstGeom>
          <a:gradFill>
            <a:gsLst>
              <a:gs pos="2000">
                <a:schemeClr val="tx1">
                  <a:lumMod val="50000"/>
                  <a:lumOff val="50000"/>
                </a:schemeClr>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Bent Arrow 24"/>
          <p:cNvSpPr/>
          <p:nvPr/>
        </p:nvSpPr>
        <p:spPr>
          <a:xfrm rot="5400000" flipV="1">
            <a:off x="7141774" y="2078007"/>
            <a:ext cx="350722" cy="1218380"/>
          </a:xfrm>
          <a:prstGeom prst="bentArrow">
            <a:avLst/>
          </a:prstGeom>
          <a:gradFill>
            <a:gsLst>
              <a:gs pos="2000">
                <a:schemeClr val="tx1">
                  <a:lumMod val="50000"/>
                  <a:lumOff val="50000"/>
                </a:schemeClr>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6" name="Picture 14" descr="beos, person icon"/>
          <p:cNvPicPr>
            <a:picLocks noChangeAspect="1" noChangeArrowheads="1"/>
          </p:cNvPicPr>
          <p:nvPr/>
        </p:nvPicPr>
        <p:blipFill>
          <a:blip r:embed="rId1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6590828" y="2950444"/>
            <a:ext cx="852221" cy="85222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4" descr="beos, person icon"/>
          <p:cNvPicPr>
            <a:picLocks noChangeAspect="1" noChangeArrowheads="1"/>
          </p:cNvPicPr>
          <p:nvPr/>
        </p:nvPicPr>
        <p:blipFill>
          <a:blip r:embed="rId1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7663990" y="3716749"/>
            <a:ext cx="852221" cy="852222"/>
          </a:xfrm>
          <a:prstGeom prst="rect">
            <a:avLst/>
          </a:prstGeom>
          <a:noFill/>
          <a:extLst>
            <a:ext uri="{909E8E84-426E-40DD-AFC4-6F175D3DCCD1}">
              <a14:hiddenFill xmlns:a14="http://schemas.microsoft.com/office/drawing/2010/main">
                <a:solidFill>
                  <a:srgbClr val="FFFFFF"/>
                </a:solidFill>
              </a14:hiddenFill>
            </a:ext>
          </a:extLst>
        </p:spPr>
      </p:pic>
      <p:sp>
        <p:nvSpPr>
          <p:cNvPr id="28" name="Bent Arrow 27"/>
          <p:cNvSpPr/>
          <p:nvPr/>
        </p:nvSpPr>
        <p:spPr>
          <a:xfrm rot="5400000">
            <a:off x="7298379" y="2930819"/>
            <a:ext cx="350721" cy="1173630"/>
          </a:xfrm>
          <a:prstGeom prst="bentArrow">
            <a:avLst/>
          </a:prstGeom>
          <a:gradFill>
            <a:gsLst>
              <a:gs pos="2000">
                <a:schemeClr val="tx1">
                  <a:lumMod val="50000"/>
                  <a:lumOff val="50000"/>
                </a:schemeClr>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Bent Arrow 28"/>
          <p:cNvSpPr/>
          <p:nvPr/>
        </p:nvSpPr>
        <p:spPr>
          <a:xfrm rot="5400000" flipV="1">
            <a:off x="7084149" y="3929913"/>
            <a:ext cx="350722" cy="1218380"/>
          </a:xfrm>
          <a:prstGeom prst="bentArrow">
            <a:avLst/>
          </a:prstGeom>
          <a:gradFill>
            <a:gsLst>
              <a:gs pos="2000">
                <a:schemeClr val="tx1">
                  <a:lumMod val="50000"/>
                  <a:lumOff val="50000"/>
                </a:schemeClr>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0" name="Picture 14" descr="beos, person icon"/>
          <p:cNvPicPr>
            <a:picLocks noChangeAspect="1" noChangeArrowheads="1"/>
          </p:cNvPicPr>
          <p:nvPr/>
        </p:nvPicPr>
        <p:blipFill>
          <a:blip r:embed="rId1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6411147" y="4780268"/>
            <a:ext cx="852221" cy="85222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4" descr="beos, person icon"/>
          <p:cNvPicPr>
            <a:picLocks noChangeAspect="1" noChangeArrowheads="1"/>
          </p:cNvPicPr>
          <p:nvPr/>
        </p:nvPicPr>
        <p:blipFill>
          <a:blip r:embed="rId1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7663989" y="5390132"/>
            <a:ext cx="852221" cy="852222"/>
          </a:xfrm>
          <a:prstGeom prst="rect">
            <a:avLst/>
          </a:prstGeom>
          <a:noFill/>
          <a:extLst>
            <a:ext uri="{909E8E84-426E-40DD-AFC4-6F175D3DCCD1}">
              <a14:hiddenFill xmlns:a14="http://schemas.microsoft.com/office/drawing/2010/main">
                <a:solidFill>
                  <a:srgbClr val="FFFFFF"/>
                </a:solidFill>
              </a14:hiddenFill>
            </a:ext>
          </a:extLst>
        </p:spPr>
      </p:pic>
      <p:sp>
        <p:nvSpPr>
          <p:cNvPr id="32" name="Bent Arrow 31"/>
          <p:cNvSpPr/>
          <p:nvPr/>
        </p:nvSpPr>
        <p:spPr>
          <a:xfrm rot="5400000">
            <a:off x="7195461" y="4627955"/>
            <a:ext cx="350724" cy="1173630"/>
          </a:xfrm>
          <a:prstGeom prst="bentArrow">
            <a:avLst/>
          </a:prstGeom>
          <a:gradFill>
            <a:gsLst>
              <a:gs pos="2000">
                <a:schemeClr val="tx1">
                  <a:lumMod val="50000"/>
                  <a:lumOff val="50000"/>
                </a:schemeClr>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54" name="Picture 6" descr="email, letter, mail, post icon"/>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364916" y="2961343"/>
            <a:ext cx="387231" cy="38723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email, letter, mail, post icon"/>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129763" y="4027870"/>
            <a:ext cx="387231" cy="38723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onotone, search, zoom ico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370470" y="1297614"/>
            <a:ext cx="398791" cy="39879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8" descr="monotone, search, zoom ico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159740" y="4644169"/>
            <a:ext cx="398791" cy="39879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email, letter, mail, post icon"/>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123519" y="2148001"/>
            <a:ext cx="387231" cy="387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48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6"/>
                                        </p:tgtEl>
                                        <p:attrNameLst>
                                          <p:attrName>style.visibility</p:attrName>
                                        </p:attrNameLst>
                                      </p:cBhvr>
                                      <p:to>
                                        <p:strVal val="visible"/>
                                      </p:to>
                                    </p:set>
                                    <p:animEffect transition="in" filter="fade">
                                      <p:cBhvr>
                                        <p:cTn id="14" dur="500"/>
                                        <p:tgtEl>
                                          <p:spTgt spid="2056"/>
                                        </p:tgtEl>
                                      </p:cBhvr>
                                    </p:animEffect>
                                    <p:anim calcmode="lin" valueType="num">
                                      <p:cBhvr>
                                        <p:cTn id="15" dur="500" fill="hold"/>
                                        <p:tgtEl>
                                          <p:spTgt spid="2056"/>
                                        </p:tgtEl>
                                        <p:attrNameLst>
                                          <p:attrName>ppt_x</p:attrName>
                                        </p:attrNameLst>
                                      </p:cBhvr>
                                      <p:tavLst>
                                        <p:tav tm="0">
                                          <p:val>
                                            <p:strVal val="#ppt_x"/>
                                          </p:val>
                                        </p:tav>
                                        <p:tav tm="100000">
                                          <p:val>
                                            <p:strVal val="#ppt_x"/>
                                          </p:val>
                                        </p:tav>
                                      </p:tavLst>
                                    </p:anim>
                                    <p:anim calcmode="lin" valueType="num">
                                      <p:cBhvr>
                                        <p:cTn id="16" dur="500" fill="hold"/>
                                        <p:tgtEl>
                                          <p:spTgt spid="205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anim calcmode="lin" valueType="num">
                                      <p:cBhvr>
                                        <p:cTn id="25" dur="500" fill="hold"/>
                                        <p:tgtEl>
                                          <p:spTgt spid="13"/>
                                        </p:tgtEl>
                                        <p:attrNameLst>
                                          <p:attrName>ppt_x</p:attrName>
                                        </p:attrNameLst>
                                      </p:cBhvr>
                                      <p:tavLst>
                                        <p:tav tm="0">
                                          <p:val>
                                            <p:strVal val="#ppt_x"/>
                                          </p:val>
                                        </p:tav>
                                        <p:tav tm="100000">
                                          <p:val>
                                            <p:strVal val="#ppt_x"/>
                                          </p:val>
                                        </p:tav>
                                      </p:tavLst>
                                    </p:anim>
                                    <p:anim calcmode="lin" valueType="num">
                                      <p:cBhvr>
                                        <p:cTn id="26"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anim calcmode="lin" valueType="num">
                                      <p:cBhvr>
                                        <p:cTn id="32" dur="500" fill="hold"/>
                                        <p:tgtEl>
                                          <p:spTgt spid="33"/>
                                        </p:tgtEl>
                                        <p:attrNameLst>
                                          <p:attrName>ppt_x</p:attrName>
                                        </p:attrNameLst>
                                      </p:cBhvr>
                                      <p:tavLst>
                                        <p:tav tm="0">
                                          <p:val>
                                            <p:strVal val="#ppt_x"/>
                                          </p:val>
                                        </p:tav>
                                        <p:tav tm="100000">
                                          <p:val>
                                            <p:strVal val="#ppt_x"/>
                                          </p:val>
                                        </p:tav>
                                      </p:tavLst>
                                    </p:anim>
                                    <p:anim calcmode="lin" valueType="num">
                                      <p:cBhvr>
                                        <p:cTn id="33" dur="500" fill="hold"/>
                                        <p:tgtEl>
                                          <p:spTgt spid="3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anim calcmode="lin" valueType="num">
                                      <p:cBhvr>
                                        <p:cTn id="37" dur="500" fill="hold"/>
                                        <p:tgtEl>
                                          <p:spTgt spid="25"/>
                                        </p:tgtEl>
                                        <p:attrNameLst>
                                          <p:attrName>ppt_x</p:attrName>
                                        </p:attrNameLst>
                                      </p:cBhvr>
                                      <p:tavLst>
                                        <p:tav tm="0">
                                          <p:val>
                                            <p:strVal val="#ppt_x"/>
                                          </p:val>
                                        </p:tav>
                                        <p:tav tm="100000">
                                          <p:val>
                                            <p:strVal val="#ppt_x"/>
                                          </p:val>
                                        </p:tav>
                                      </p:tavLst>
                                    </p:anim>
                                    <p:anim calcmode="lin" valueType="num">
                                      <p:cBhvr>
                                        <p:cTn id="38" dur="500" fill="hold"/>
                                        <p:tgtEl>
                                          <p:spTgt spid="25"/>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anim calcmode="lin" valueType="num">
                                      <p:cBhvr>
                                        <p:cTn id="42" dur="500" fill="hold"/>
                                        <p:tgtEl>
                                          <p:spTgt spid="26"/>
                                        </p:tgtEl>
                                        <p:attrNameLst>
                                          <p:attrName>ppt_x</p:attrName>
                                        </p:attrNameLst>
                                      </p:cBhvr>
                                      <p:tavLst>
                                        <p:tav tm="0">
                                          <p:val>
                                            <p:strVal val="#ppt_x"/>
                                          </p:val>
                                        </p:tav>
                                        <p:tav tm="100000">
                                          <p:val>
                                            <p:strVal val="#ppt_x"/>
                                          </p:val>
                                        </p:tav>
                                      </p:tavLst>
                                    </p:anim>
                                    <p:anim calcmode="lin" valueType="num">
                                      <p:cBhvr>
                                        <p:cTn id="43" dur="5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anim calcmode="lin" valueType="num">
                                      <p:cBhvr>
                                        <p:cTn id="49" dur="500" fill="hold"/>
                                        <p:tgtEl>
                                          <p:spTgt spid="27"/>
                                        </p:tgtEl>
                                        <p:attrNameLst>
                                          <p:attrName>ppt_x</p:attrName>
                                        </p:attrNameLst>
                                      </p:cBhvr>
                                      <p:tavLst>
                                        <p:tav tm="0">
                                          <p:val>
                                            <p:strVal val="#ppt_x"/>
                                          </p:val>
                                        </p:tav>
                                        <p:tav tm="100000">
                                          <p:val>
                                            <p:strVal val="#ppt_x"/>
                                          </p:val>
                                        </p:tav>
                                      </p:tavLst>
                                    </p:anim>
                                    <p:anim calcmode="lin" valueType="num">
                                      <p:cBhvr>
                                        <p:cTn id="50" dur="500" fill="hold"/>
                                        <p:tgtEl>
                                          <p:spTgt spid="27"/>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anim calcmode="lin" valueType="num">
                                      <p:cBhvr>
                                        <p:cTn id="54" dur="500" fill="hold"/>
                                        <p:tgtEl>
                                          <p:spTgt spid="28"/>
                                        </p:tgtEl>
                                        <p:attrNameLst>
                                          <p:attrName>ppt_x</p:attrName>
                                        </p:attrNameLst>
                                      </p:cBhvr>
                                      <p:tavLst>
                                        <p:tav tm="0">
                                          <p:val>
                                            <p:strVal val="#ppt_x"/>
                                          </p:val>
                                        </p:tav>
                                        <p:tav tm="100000">
                                          <p:val>
                                            <p:strVal val="#ppt_x"/>
                                          </p:val>
                                        </p:tav>
                                      </p:tavLst>
                                    </p:anim>
                                    <p:anim calcmode="lin" valueType="num">
                                      <p:cBhvr>
                                        <p:cTn id="55" dur="500" fill="hold"/>
                                        <p:tgtEl>
                                          <p:spTgt spid="28"/>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2054"/>
                                        </p:tgtEl>
                                        <p:attrNameLst>
                                          <p:attrName>style.visibility</p:attrName>
                                        </p:attrNameLst>
                                      </p:cBhvr>
                                      <p:to>
                                        <p:strVal val="visible"/>
                                      </p:to>
                                    </p:set>
                                    <p:animEffect transition="in" filter="fade">
                                      <p:cBhvr>
                                        <p:cTn id="58" dur="500"/>
                                        <p:tgtEl>
                                          <p:spTgt spid="2054"/>
                                        </p:tgtEl>
                                      </p:cBhvr>
                                    </p:animEffect>
                                    <p:anim calcmode="lin" valueType="num">
                                      <p:cBhvr>
                                        <p:cTn id="59" dur="500" fill="hold"/>
                                        <p:tgtEl>
                                          <p:spTgt spid="2054"/>
                                        </p:tgtEl>
                                        <p:attrNameLst>
                                          <p:attrName>ppt_x</p:attrName>
                                        </p:attrNameLst>
                                      </p:cBhvr>
                                      <p:tavLst>
                                        <p:tav tm="0">
                                          <p:val>
                                            <p:strVal val="#ppt_x"/>
                                          </p:val>
                                        </p:tav>
                                        <p:tav tm="100000">
                                          <p:val>
                                            <p:strVal val="#ppt_x"/>
                                          </p:val>
                                        </p:tav>
                                      </p:tavLst>
                                    </p:anim>
                                    <p:anim calcmode="lin" valueType="num">
                                      <p:cBhvr>
                                        <p:cTn id="60" dur="500" fill="hold"/>
                                        <p:tgtEl>
                                          <p:spTgt spid="205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anim calcmode="lin" valueType="num">
                                      <p:cBhvr>
                                        <p:cTn id="66" dur="500" fill="hold"/>
                                        <p:tgtEl>
                                          <p:spTgt spid="37"/>
                                        </p:tgtEl>
                                        <p:attrNameLst>
                                          <p:attrName>ppt_x</p:attrName>
                                        </p:attrNameLst>
                                      </p:cBhvr>
                                      <p:tavLst>
                                        <p:tav tm="0">
                                          <p:val>
                                            <p:strVal val="#ppt_x"/>
                                          </p:val>
                                        </p:tav>
                                        <p:tav tm="100000">
                                          <p:val>
                                            <p:strVal val="#ppt_x"/>
                                          </p:val>
                                        </p:tav>
                                      </p:tavLst>
                                    </p:anim>
                                    <p:anim calcmode="lin" valueType="num">
                                      <p:cBhvr>
                                        <p:cTn id="67" dur="500" fill="hold"/>
                                        <p:tgtEl>
                                          <p:spTgt spid="37"/>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500"/>
                                        <p:tgtEl>
                                          <p:spTgt spid="29"/>
                                        </p:tgtEl>
                                      </p:cBhvr>
                                    </p:animEffect>
                                    <p:anim calcmode="lin" valueType="num">
                                      <p:cBhvr>
                                        <p:cTn id="71" dur="500" fill="hold"/>
                                        <p:tgtEl>
                                          <p:spTgt spid="29"/>
                                        </p:tgtEl>
                                        <p:attrNameLst>
                                          <p:attrName>ppt_x</p:attrName>
                                        </p:attrNameLst>
                                      </p:cBhvr>
                                      <p:tavLst>
                                        <p:tav tm="0">
                                          <p:val>
                                            <p:strVal val="#ppt_x"/>
                                          </p:val>
                                        </p:tav>
                                        <p:tav tm="100000">
                                          <p:val>
                                            <p:strVal val="#ppt_x"/>
                                          </p:val>
                                        </p:tav>
                                      </p:tavLst>
                                    </p:anim>
                                    <p:anim calcmode="lin" valueType="num">
                                      <p:cBhvr>
                                        <p:cTn id="72" dur="500" fill="hold"/>
                                        <p:tgtEl>
                                          <p:spTgt spid="29"/>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anim calcmode="lin" valueType="num">
                                      <p:cBhvr>
                                        <p:cTn id="76" dur="500" fill="hold"/>
                                        <p:tgtEl>
                                          <p:spTgt spid="30"/>
                                        </p:tgtEl>
                                        <p:attrNameLst>
                                          <p:attrName>ppt_x</p:attrName>
                                        </p:attrNameLst>
                                      </p:cBhvr>
                                      <p:tavLst>
                                        <p:tav tm="0">
                                          <p:val>
                                            <p:strVal val="#ppt_x"/>
                                          </p:val>
                                        </p:tav>
                                        <p:tav tm="100000">
                                          <p:val>
                                            <p:strVal val="#ppt_x"/>
                                          </p:val>
                                        </p:tav>
                                      </p:tavLst>
                                    </p:anim>
                                    <p:anim calcmode="lin" valueType="num">
                                      <p:cBhvr>
                                        <p:cTn id="77" dur="5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fade">
                                      <p:cBhvr>
                                        <p:cTn id="82" dur="500"/>
                                        <p:tgtEl>
                                          <p:spTgt spid="42"/>
                                        </p:tgtEl>
                                      </p:cBhvr>
                                    </p:animEffect>
                                    <p:anim calcmode="lin" valueType="num">
                                      <p:cBhvr>
                                        <p:cTn id="83" dur="500" fill="hold"/>
                                        <p:tgtEl>
                                          <p:spTgt spid="42"/>
                                        </p:tgtEl>
                                        <p:attrNameLst>
                                          <p:attrName>ppt_x</p:attrName>
                                        </p:attrNameLst>
                                      </p:cBhvr>
                                      <p:tavLst>
                                        <p:tav tm="0">
                                          <p:val>
                                            <p:strVal val="#ppt_x"/>
                                          </p:val>
                                        </p:tav>
                                        <p:tav tm="100000">
                                          <p:val>
                                            <p:strVal val="#ppt_x"/>
                                          </p:val>
                                        </p:tav>
                                      </p:tavLst>
                                    </p:anim>
                                    <p:anim calcmode="lin" valueType="num">
                                      <p:cBhvr>
                                        <p:cTn id="84" dur="500" fill="hold"/>
                                        <p:tgtEl>
                                          <p:spTgt spid="42"/>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500"/>
                                        <p:tgtEl>
                                          <p:spTgt spid="32"/>
                                        </p:tgtEl>
                                      </p:cBhvr>
                                    </p:animEffect>
                                    <p:anim calcmode="lin" valueType="num">
                                      <p:cBhvr>
                                        <p:cTn id="88" dur="500" fill="hold"/>
                                        <p:tgtEl>
                                          <p:spTgt spid="32"/>
                                        </p:tgtEl>
                                        <p:attrNameLst>
                                          <p:attrName>ppt_x</p:attrName>
                                        </p:attrNameLst>
                                      </p:cBhvr>
                                      <p:tavLst>
                                        <p:tav tm="0">
                                          <p:val>
                                            <p:strVal val="#ppt_x"/>
                                          </p:val>
                                        </p:tav>
                                        <p:tav tm="100000">
                                          <p:val>
                                            <p:strVal val="#ppt_x"/>
                                          </p:val>
                                        </p:tav>
                                      </p:tavLst>
                                    </p:anim>
                                    <p:anim calcmode="lin" valueType="num">
                                      <p:cBhvr>
                                        <p:cTn id="89" dur="500" fill="hold"/>
                                        <p:tgtEl>
                                          <p:spTgt spid="32"/>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anim calcmode="lin" valueType="num">
                                      <p:cBhvr>
                                        <p:cTn id="93" dur="500" fill="hold"/>
                                        <p:tgtEl>
                                          <p:spTgt spid="31"/>
                                        </p:tgtEl>
                                        <p:attrNameLst>
                                          <p:attrName>ppt_x</p:attrName>
                                        </p:attrNameLst>
                                      </p:cBhvr>
                                      <p:tavLst>
                                        <p:tav tm="0">
                                          <p:val>
                                            <p:strVal val="#ppt_x"/>
                                          </p:val>
                                        </p:tav>
                                        <p:tav tm="100000">
                                          <p:val>
                                            <p:strVal val="#ppt_x"/>
                                          </p:val>
                                        </p:tav>
                                      </p:tavLst>
                                    </p:anim>
                                    <p:anim calcmode="lin" valueType="num">
                                      <p:cBhvr>
                                        <p:cTn id="94" dur="5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5" grpId="0" animBg="1"/>
      <p:bldP spid="28" grpId="0" animBg="1"/>
      <p:bldP spid="29" grpId="0" animBg="1"/>
      <p:bldP spid="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rot="1869094">
            <a:off x="6192125" y="3708908"/>
            <a:ext cx="2690658" cy="1759937"/>
          </a:xfrm>
          <a:prstGeom prst="ellipse">
            <a:avLst/>
          </a:prstGeom>
          <a:gradFill>
            <a:gsLst>
              <a:gs pos="100000">
                <a:schemeClr val="bg2"/>
              </a:gs>
              <a:gs pos="72000">
                <a:schemeClr val="bg1">
                  <a:alpha val="0"/>
                  <a:lumMod val="7000"/>
                  <a:lumOff val="93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1869094">
            <a:off x="5299094" y="2339444"/>
            <a:ext cx="2690658" cy="1759937"/>
          </a:xfrm>
          <a:prstGeom prst="ellipse">
            <a:avLst/>
          </a:prstGeom>
          <a:gradFill>
            <a:gsLst>
              <a:gs pos="100000">
                <a:schemeClr val="bg2"/>
              </a:gs>
              <a:gs pos="72000">
                <a:schemeClr val="bg1">
                  <a:alpha val="0"/>
                  <a:lumMod val="7000"/>
                  <a:lumOff val="93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rot="1869094">
            <a:off x="6280050" y="787023"/>
            <a:ext cx="2690658" cy="1759937"/>
          </a:xfrm>
          <a:prstGeom prst="ellipse">
            <a:avLst/>
          </a:prstGeom>
          <a:gradFill>
            <a:gsLst>
              <a:gs pos="100000">
                <a:schemeClr val="bg2"/>
              </a:gs>
              <a:gs pos="72000">
                <a:schemeClr val="bg1">
                  <a:alpha val="0"/>
                  <a:lumMod val="7000"/>
                  <a:lumOff val="93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0" name="Date Placeholder 3"/>
          <p:cNvSpPr>
            <a:spLocks noGrp="1"/>
          </p:cNvSpPr>
          <p:nvPr>
            <p:ph type="dt"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F78D6CF-2225-4A0D-A6B3-EA6435C75B06}" type="slidenum">
              <a:rPr lang="en-US" smtClean="0">
                <a:solidFill>
                  <a:schemeClr val="bg2"/>
                </a:solidFill>
              </a:rPr>
              <a:pPr eaLnBrk="1" hangingPunct="1"/>
              <a:t>10</a:t>
            </a:fld>
            <a:endParaRPr lang="en-US" smtClean="0">
              <a:solidFill>
                <a:schemeClr val="bg2"/>
              </a:solidFill>
            </a:endParaRPr>
          </a:p>
        </p:txBody>
      </p:sp>
      <p:sp>
        <p:nvSpPr>
          <p:cNvPr id="9224" name="TextBox 1"/>
          <p:cNvSpPr txBox="1">
            <a:spLocks noChangeArrowheads="1"/>
          </p:cNvSpPr>
          <p:nvPr/>
        </p:nvSpPr>
        <p:spPr bwMode="auto">
          <a:xfrm>
            <a:off x="581025" y="423863"/>
            <a:ext cx="671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solidFill>
                  <a:schemeClr val="bg1"/>
                </a:solidFill>
              </a:rPr>
              <a:t>Why</a:t>
            </a:r>
          </a:p>
        </p:txBody>
      </p:sp>
      <p:sp>
        <p:nvSpPr>
          <p:cNvPr id="2" name="Title 1"/>
          <p:cNvSpPr>
            <a:spLocks noGrp="1"/>
          </p:cNvSpPr>
          <p:nvPr>
            <p:ph type="title"/>
          </p:nvPr>
        </p:nvSpPr>
        <p:spPr/>
        <p:txBody>
          <a:bodyPr/>
          <a:lstStyle/>
          <a:p>
            <a:r>
              <a:rPr lang="en-US" dirty="0" smtClean="0"/>
              <a:t>Project </a:t>
            </a:r>
            <a:r>
              <a:rPr lang="en-US" dirty="0"/>
              <a:t>2: New &amp; Modify Instrument Process</a:t>
            </a:r>
          </a:p>
        </p:txBody>
      </p:sp>
      <p:graphicFrame>
        <p:nvGraphicFramePr>
          <p:cNvPr id="10" name="Content Placeholder 6"/>
          <p:cNvGraphicFramePr>
            <a:graphicFrameLocks noGrp="1"/>
          </p:cNvGraphicFramePr>
          <p:nvPr>
            <p:ph idx="1"/>
            <p:extLst>
              <p:ext uri="{D42A27DB-BD31-4B8C-83A1-F6EECF244321}">
                <p14:modId xmlns:p14="http://schemas.microsoft.com/office/powerpoint/2010/main" val="1205708446"/>
              </p:ext>
            </p:extLst>
          </p:nvPr>
        </p:nvGraphicFramePr>
        <p:xfrm>
          <a:off x="224973" y="5892800"/>
          <a:ext cx="2997198" cy="1113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19744" y="1425637"/>
            <a:ext cx="5976256" cy="3785652"/>
          </a:xfrm>
          <a:prstGeom prst="rect">
            <a:avLst/>
          </a:prstGeom>
          <a:noFill/>
        </p:spPr>
        <p:txBody>
          <a:bodyPr wrap="square" rtlCol="0">
            <a:spAutoFit/>
          </a:bodyPr>
          <a:lstStyle/>
          <a:p>
            <a:pPr marL="457200" indent="-457200">
              <a:lnSpc>
                <a:spcPct val="150000"/>
              </a:lnSpc>
              <a:buClr>
                <a:schemeClr val="tx2">
                  <a:lumMod val="75000"/>
                </a:schemeClr>
              </a:buClr>
              <a:buFont typeface="Wingdings" pitchFamily="2" charset="2"/>
              <a:buChar char="§"/>
            </a:pPr>
            <a:r>
              <a:rPr lang="en-US" sz="2000" dirty="0" smtClean="0"/>
              <a:t>Minimizes errors and lag time by enabling users to search and be notified more effectively</a:t>
            </a:r>
          </a:p>
          <a:p>
            <a:pPr marL="457200" indent="-457200">
              <a:lnSpc>
                <a:spcPct val="150000"/>
              </a:lnSpc>
              <a:buClr>
                <a:schemeClr val="tx2">
                  <a:lumMod val="75000"/>
                </a:schemeClr>
              </a:buClr>
              <a:buFont typeface="Wingdings" pitchFamily="2" charset="2"/>
              <a:buChar char="§"/>
            </a:pPr>
            <a:r>
              <a:rPr lang="en-US" sz="2000" dirty="0" smtClean="0"/>
              <a:t>System keeps track of information history, making audits and historic data retrieval less time consuming</a:t>
            </a:r>
          </a:p>
          <a:p>
            <a:pPr marL="457200" indent="-457200">
              <a:lnSpc>
                <a:spcPct val="150000"/>
              </a:lnSpc>
              <a:buClr>
                <a:schemeClr val="tx2">
                  <a:lumMod val="75000"/>
                </a:schemeClr>
              </a:buClr>
              <a:buFont typeface="Wingdings" pitchFamily="2" charset="2"/>
              <a:buChar char="§"/>
            </a:pPr>
            <a:r>
              <a:rPr lang="en-US" sz="2000" dirty="0" smtClean="0"/>
              <a:t>Notifications allows the process to manage itself to the point of completion, saving resources and minimizing costs</a:t>
            </a:r>
          </a:p>
        </p:txBody>
      </p:sp>
      <p:graphicFrame>
        <p:nvGraphicFramePr>
          <p:cNvPr id="7" name="Content Placeholder 6"/>
          <p:cNvGraphicFramePr>
            <a:graphicFrameLocks/>
          </p:cNvGraphicFramePr>
          <p:nvPr>
            <p:extLst>
              <p:ext uri="{D42A27DB-BD31-4B8C-83A1-F6EECF244321}">
                <p14:modId xmlns:p14="http://schemas.microsoft.com/office/powerpoint/2010/main" val="3746662040"/>
              </p:ext>
            </p:extLst>
          </p:nvPr>
        </p:nvGraphicFramePr>
        <p:xfrm>
          <a:off x="4577442" y="5886256"/>
          <a:ext cx="2997198" cy="11139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5122" name="Picture 2" descr="alert, error, exclamation, mistake, warning ico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1446621">
            <a:off x="7625379" y="1652948"/>
            <a:ext cx="762592" cy="762593"/>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cash, checkout, money, pay, wallet icon"/>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43574" y="4372605"/>
            <a:ext cx="1071169" cy="107117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alert, error, exclamation, mistake, warning ico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434731" y="1608001"/>
            <a:ext cx="381296" cy="38129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blank, file, note, paper, postit icon"/>
          <p:cNvPicPr>
            <a:picLocks noChangeAspect="1" noChangeArrowheads="1"/>
          </p:cNvPicPr>
          <p:nvPr/>
        </p:nvPicPr>
        <p:blipFill>
          <a:blip r:embed="rId16" cstate="print">
            <a:duotone>
              <a:prstClr val="black"/>
              <a:schemeClr val="accent2">
                <a:tint val="45000"/>
                <a:satMod val="400000"/>
              </a:schemeClr>
            </a:duotone>
            <a:extLst>
              <a:ext uri="{BEBA8EAE-BF5A-486C-A8C5-ECC9F3942E4B}">
                <a14:imgProps xmlns:a14="http://schemas.microsoft.com/office/drawing/2010/main">
                  <a14:imgLayer r:embed="rId17">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6517046" y="2929752"/>
            <a:ext cx="468055" cy="46805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blank, file, note, paper, postit icon"/>
          <p:cNvPicPr>
            <a:picLocks noChangeAspect="1" noChangeArrowheads="1"/>
          </p:cNvPicPr>
          <p:nvPr/>
        </p:nvPicPr>
        <p:blipFill>
          <a:blip r:embed="rId18">
            <a:duotone>
              <a:prstClr val="black"/>
              <a:schemeClr val="accent1">
                <a:tint val="45000"/>
                <a:satMod val="400000"/>
              </a:schemeClr>
            </a:duotone>
            <a:extLst>
              <a:ext uri="{BEBA8EAE-BF5A-486C-A8C5-ECC9F3942E4B}">
                <a14:imgProps xmlns:a14="http://schemas.microsoft.com/office/drawing/2010/main">
                  <a14:imgLayer r:embed="rId19">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6585287" y="3021346"/>
            <a:ext cx="609600" cy="60960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blank, file, note, paper, postit icon"/>
          <p:cNvPicPr>
            <a:picLocks noChangeAspect="1" noChangeArrowheads="1"/>
          </p:cNvPicPr>
          <p:nvPr/>
        </p:nvPicPr>
        <p:blipFill>
          <a:blip r:embed="rId20">
            <a:extLst>
              <a:ext uri="{BEBA8EAE-BF5A-486C-A8C5-ECC9F3942E4B}">
                <a14:imgProps xmlns:a14="http://schemas.microsoft.com/office/drawing/2010/main">
                  <a14:imgLayer r:embed="rId19">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6716956" y="3164820"/>
            <a:ext cx="761206" cy="761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49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fade">
                                      <p:cBhvr>
                                        <p:cTn id="12" dur="500"/>
                                        <p:tgtEl>
                                          <p:spTgt spid="5122"/>
                                        </p:tgtEl>
                                      </p:cBhvr>
                                    </p:animEffect>
                                    <p:anim calcmode="lin" valueType="num">
                                      <p:cBhvr>
                                        <p:cTn id="13" dur="500" fill="hold"/>
                                        <p:tgtEl>
                                          <p:spTgt spid="5122"/>
                                        </p:tgtEl>
                                        <p:attrNameLst>
                                          <p:attrName>ppt_x</p:attrName>
                                        </p:attrNameLst>
                                      </p:cBhvr>
                                      <p:tavLst>
                                        <p:tav tm="0">
                                          <p:val>
                                            <p:strVal val="#ppt_x"/>
                                          </p:val>
                                        </p:tav>
                                        <p:tav tm="100000">
                                          <p:val>
                                            <p:strVal val="#ppt_x"/>
                                          </p:val>
                                        </p:tav>
                                      </p:tavLst>
                                    </p:anim>
                                    <p:anim calcmode="lin" valueType="num">
                                      <p:cBhvr>
                                        <p:cTn id="14" dur="500" fill="hold"/>
                                        <p:tgtEl>
                                          <p:spTgt spid="512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anim calcmode="lin" valueType="num">
                                      <p:cBhvr>
                                        <p:cTn id="18" dur="500" fill="hold"/>
                                        <p:tgtEl>
                                          <p:spTgt spid="27"/>
                                        </p:tgtEl>
                                        <p:attrNameLst>
                                          <p:attrName>ppt_x</p:attrName>
                                        </p:attrNameLst>
                                      </p:cBhvr>
                                      <p:tavLst>
                                        <p:tav tm="0">
                                          <p:val>
                                            <p:strVal val="#ppt_x"/>
                                          </p:val>
                                        </p:tav>
                                        <p:tav tm="100000">
                                          <p:val>
                                            <p:strVal val="#ppt_x"/>
                                          </p:val>
                                        </p:tav>
                                      </p:tavLst>
                                    </p:anim>
                                    <p:anim calcmode="lin" valueType="num">
                                      <p:cBhvr>
                                        <p:cTn id="19"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anim calcmode="lin" valueType="num">
                                      <p:cBhvr>
                                        <p:cTn id="25" dur="500" fill="hold"/>
                                        <p:tgtEl>
                                          <p:spTgt spid="21"/>
                                        </p:tgtEl>
                                        <p:attrNameLst>
                                          <p:attrName>ppt_x</p:attrName>
                                        </p:attrNameLst>
                                      </p:cBhvr>
                                      <p:tavLst>
                                        <p:tav tm="0">
                                          <p:val>
                                            <p:strVal val="#ppt_x"/>
                                          </p:val>
                                        </p:tav>
                                        <p:tav tm="100000">
                                          <p:val>
                                            <p:strVal val="#ppt_x"/>
                                          </p:val>
                                        </p:tav>
                                      </p:tavLst>
                                    </p:anim>
                                    <p:anim calcmode="lin" valueType="num">
                                      <p:cBhvr>
                                        <p:cTn id="26" dur="500" fill="hold"/>
                                        <p:tgtEl>
                                          <p:spTgt spid="21"/>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anim calcmode="lin" valueType="num">
                                      <p:cBhvr>
                                        <p:cTn id="30" dur="500" fill="hold"/>
                                        <p:tgtEl>
                                          <p:spTgt spid="28"/>
                                        </p:tgtEl>
                                        <p:attrNameLst>
                                          <p:attrName>ppt_x</p:attrName>
                                        </p:attrNameLst>
                                      </p:cBhvr>
                                      <p:tavLst>
                                        <p:tav tm="0">
                                          <p:val>
                                            <p:strVal val="#ppt_x"/>
                                          </p:val>
                                        </p:tav>
                                        <p:tav tm="100000">
                                          <p:val>
                                            <p:strVal val="#ppt_x"/>
                                          </p:val>
                                        </p:tav>
                                      </p:tavLst>
                                    </p:anim>
                                    <p:anim calcmode="lin" valueType="num">
                                      <p:cBhvr>
                                        <p:cTn id="31" dur="500" fill="hold"/>
                                        <p:tgtEl>
                                          <p:spTgt spid="28"/>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anim calcmode="lin" valueType="num">
                                      <p:cBhvr>
                                        <p:cTn id="35" dur="500" fill="hold"/>
                                        <p:tgtEl>
                                          <p:spTgt spid="29"/>
                                        </p:tgtEl>
                                        <p:attrNameLst>
                                          <p:attrName>ppt_x</p:attrName>
                                        </p:attrNameLst>
                                      </p:cBhvr>
                                      <p:tavLst>
                                        <p:tav tm="0">
                                          <p:val>
                                            <p:strVal val="#ppt_x"/>
                                          </p:val>
                                        </p:tav>
                                        <p:tav tm="100000">
                                          <p:val>
                                            <p:strVal val="#ppt_x"/>
                                          </p:val>
                                        </p:tav>
                                      </p:tavLst>
                                    </p:anim>
                                    <p:anim calcmode="lin" valueType="num">
                                      <p:cBhvr>
                                        <p:cTn id="36" dur="500" fill="hold"/>
                                        <p:tgtEl>
                                          <p:spTgt spid="29"/>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anim calcmode="lin" valueType="num">
                                      <p:cBhvr>
                                        <p:cTn id="40" dur="500" fill="hold"/>
                                        <p:tgtEl>
                                          <p:spTgt spid="30"/>
                                        </p:tgtEl>
                                        <p:attrNameLst>
                                          <p:attrName>ppt_x</p:attrName>
                                        </p:attrNameLst>
                                      </p:cBhvr>
                                      <p:tavLst>
                                        <p:tav tm="0">
                                          <p:val>
                                            <p:strVal val="#ppt_x"/>
                                          </p:val>
                                        </p:tav>
                                        <p:tav tm="100000">
                                          <p:val>
                                            <p:strVal val="#ppt_x"/>
                                          </p:val>
                                        </p:tav>
                                      </p:tavLst>
                                    </p:anim>
                                    <p:anim calcmode="lin" valueType="num">
                                      <p:cBhvr>
                                        <p:cTn id="41" dur="5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134"/>
                                        </p:tgtEl>
                                        <p:attrNameLst>
                                          <p:attrName>style.visibility</p:attrName>
                                        </p:attrNameLst>
                                      </p:cBhvr>
                                      <p:to>
                                        <p:strVal val="visible"/>
                                      </p:to>
                                    </p:set>
                                    <p:animEffect transition="in" filter="fade">
                                      <p:cBhvr>
                                        <p:cTn id="46" dur="500"/>
                                        <p:tgtEl>
                                          <p:spTgt spid="5134"/>
                                        </p:tgtEl>
                                      </p:cBhvr>
                                    </p:animEffect>
                                    <p:anim calcmode="lin" valueType="num">
                                      <p:cBhvr>
                                        <p:cTn id="47" dur="500" fill="hold"/>
                                        <p:tgtEl>
                                          <p:spTgt spid="5134"/>
                                        </p:tgtEl>
                                        <p:attrNameLst>
                                          <p:attrName>ppt_x</p:attrName>
                                        </p:attrNameLst>
                                      </p:cBhvr>
                                      <p:tavLst>
                                        <p:tav tm="0">
                                          <p:val>
                                            <p:strVal val="#ppt_x"/>
                                          </p:val>
                                        </p:tav>
                                        <p:tav tm="100000">
                                          <p:val>
                                            <p:strVal val="#ppt_x"/>
                                          </p:val>
                                        </p:tav>
                                      </p:tavLst>
                                    </p:anim>
                                    <p:anim calcmode="lin" valueType="num">
                                      <p:cBhvr>
                                        <p:cTn id="48" dur="500" fill="hold"/>
                                        <p:tgtEl>
                                          <p:spTgt spid="513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strVal val="#ppt_x"/>
                                          </p:val>
                                        </p:tav>
                                        <p:tav tm="100000">
                                          <p:val>
                                            <p:strVal val="#ppt_x"/>
                                          </p:val>
                                        </p:tav>
                                      </p:tavLst>
                                    </p:anim>
                                    <p:anim calcmode="lin" valueType="num">
                                      <p:cBhvr>
                                        <p:cTn id="53"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Date Placeholder 3"/>
          <p:cNvSpPr>
            <a:spLocks noGrp="1"/>
          </p:cNvSpPr>
          <p:nvPr>
            <p:ph type="dt"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F78D6CF-2225-4A0D-A6B3-EA6435C75B06}" type="slidenum">
              <a:rPr lang="en-US" smtClean="0">
                <a:solidFill>
                  <a:schemeClr val="bg2"/>
                </a:solidFill>
              </a:rPr>
              <a:pPr eaLnBrk="1" hangingPunct="1"/>
              <a:t>11</a:t>
            </a:fld>
            <a:endParaRPr lang="en-US" smtClean="0">
              <a:solidFill>
                <a:schemeClr val="bg2"/>
              </a:solidFill>
            </a:endParaRPr>
          </a:p>
        </p:txBody>
      </p:sp>
      <p:sp>
        <p:nvSpPr>
          <p:cNvPr id="9224" name="TextBox 1"/>
          <p:cNvSpPr txBox="1">
            <a:spLocks noChangeArrowheads="1"/>
          </p:cNvSpPr>
          <p:nvPr/>
        </p:nvSpPr>
        <p:spPr bwMode="auto">
          <a:xfrm>
            <a:off x="581025" y="423863"/>
            <a:ext cx="671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solidFill>
                  <a:schemeClr val="bg1"/>
                </a:solidFill>
              </a:rPr>
              <a:t>Why</a:t>
            </a:r>
          </a:p>
        </p:txBody>
      </p:sp>
      <p:sp>
        <p:nvSpPr>
          <p:cNvPr id="2" name="Title 1"/>
          <p:cNvSpPr>
            <a:spLocks noGrp="1"/>
          </p:cNvSpPr>
          <p:nvPr>
            <p:ph type="title"/>
          </p:nvPr>
        </p:nvSpPr>
        <p:spPr/>
        <p:txBody>
          <a:bodyPr/>
          <a:lstStyle/>
          <a:p>
            <a:r>
              <a:rPr lang="en-US" dirty="0"/>
              <a:t>Project 3: Global Manufacturing Portal</a:t>
            </a:r>
          </a:p>
        </p:txBody>
      </p:sp>
      <p:graphicFrame>
        <p:nvGraphicFramePr>
          <p:cNvPr id="10" name="Content Placeholder 6"/>
          <p:cNvGraphicFramePr>
            <a:graphicFrameLocks noGrp="1"/>
          </p:cNvGraphicFramePr>
          <p:nvPr>
            <p:ph idx="1"/>
            <p:extLst>
              <p:ext uri="{D42A27DB-BD31-4B8C-83A1-F6EECF244321}">
                <p14:modId xmlns:p14="http://schemas.microsoft.com/office/powerpoint/2010/main" val="2407553878"/>
              </p:ext>
            </p:extLst>
          </p:nvPr>
        </p:nvGraphicFramePr>
        <p:xfrm>
          <a:off x="224973" y="5892800"/>
          <a:ext cx="2997198" cy="1113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19743" y="1425637"/>
            <a:ext cx="8915399" cy="4524315"/>
          </a:xfrm>
          <a:prstGeom prst="rect">
            <a:avLst/>
          </a:prstGeom>
          <a:noFill/>
        </p:spPr>
        <p:txBody>
          <a:bodyPr wrap="square" rtlCol="0">
            <a:spAutoFit/>
          </a:bodyPr>
          <a:lstStyle/>
          <a:p>
            <a:pPr marL="457200" indent="-457200">
              <a:lnSpc>
                <a:spcPct val="150000"/>
              </a:lnSpc>
              <a:buClr>
                <a:schemeClr val="tx2">
                  <a:lumMod val="75000"/>
                </a:schemeClr>
              </a:buClr>
              <a:buFont typeface="Wingdings" pitchFamily="2" charset="2"/>
              <a:buChar char="§"/>
            </a:pPr>
            <a:r>
              <a:rPr lang="en-US" sz="2400" dirty="0" smtClean="0"/>
              <a:t>Global Manufacturing needs a way to communicate macro and micro level news, information, presentations, at a global level</a:t>
            </a:r>
          </a:p>
          <a:p>
            <a:pPr marL="457200" indent="-457200">
              <a:lnSpc>
                <a:spcPct val="150000"/>
              </a:lnSpc>
              <a:buClr>
                <a:schemeClr val="tx2">
                  <a:lumMod val="75000"/>
                </a:schemeClr>
              </a:buClr>
              <a:buFont typeface="Wingdings" pitchFamily="2" charset="2"/>
              <a:buChar char="§"/>
            </a:pPr>
            <a:r>
              <a:rPr lang="en-US" sz="2400" dirty="0" smtClean="0"/>
              <a:t>Requires a communication platform to quickly share best practices, standards, and schedules to improve manufacturing techniques at all sites</a:t>
            </a:r>
          </a:p>
          <a:p>
            <a:pPr marL="457200" indent="-457200">
              <a:lnSpc>
                <a:spcPct val="150000"/>
              </a:lnSpc>
              <a:buClr>
                <a:schemeClr val="tx2">
                  <a:lumMod val="75000"/>
                </a:schemeClr>
              </a:buClr>
              <a:buFont typeface="Wingdings" pitchFamily="2" charset="2"/>
              <a:buChar char="§"/>
            </a:pPr>
            <a:r>
              <a:rPr lang="en-US" sz="2400" dirty="0" smtClean="0"/>
              <a:t>Needs a video blog to share videos that aligns the culture of manufacturing with </a:t>
            </a:r>
            <a:r>
              <a:rPr lang="en-US" sz="2400" b="1" i="1" dirty="0" smtClean="0">
                <a:solidFill>
                  <a:srgbClr val="C00000"/>
                </a:solidFill>
              </a:rPr>
              <a:t>NEXT</a:t>
            </a:r>
            <a:r>
              <a:rPr lang="en-US" sz="2400" dirty="0" smtClean="0">
                <a:solidFill>
                  <a:srgbClr val="C00000"/>
                </a:solidFill>
              </a:rPr>
              <a:t> </a:t>
            </a:r>
            <a:r>
              <a:rPr lang="en-US" sz="2400" dirty="0" smtClean="0"/>
              <a:t>principles </a:t>
            </a:r>
            <a:endParaRPr lang="en-US" sz="2400" dirty="0"/>
          </a:p>
        </p:txBody>
      </p:sp>
      <p:graphicFrame>
        <p:nvGraphicFramePr>
          <p:cNvPr id="7" name="Content Placeholder 6"/>
          <p:cNvGraphicFramePr>
            <a:graphicFrameLocks/>
          </p:cNvGraphicFramePr>
          <p:nvPr>
            <p:extLst>
              <p:ext uri="{D42A27DB-BD31-4B8C-83A1-F6EECF244321}">
                <p14:modId xmlns:p14="http://schemas.microsoft.com/office/powerpoint/2010/main" val="3958851884"/>
              </p:ext>
            </p:extLst>
          </p:nvPr>
        </p:nvGraphicFramePr>
        <p:xfrm>
          <a:off x="4577442" y="5886256"/>
          <a:ext cx="2997198" cy="11139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8320955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Date Placeholder 3"/>
          <p:cNvSpPr>
            <a:spLocks noGrp="1"/>
          </p:cNvSpPr>
          <p:nvPr>
            <p:ph type="dt"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F78D6CF-2225-4A0D-A6B3-EA6435C75B06}" type="slidenum">
              <a:rPr lang="en-US" smtClean="0">
                <a:solidFill>
                  <a:schemeClr val="bg2"/>
                </a:solidFill>
              </a:rPr>
              <a:pPr eaLnBrk="1" hangingPunct="1"/>
              <a:t>12</a:t>
            </a:fld>
            <a:endParaRPr lang="en-US" smtClean="0">
              <a:solidFill>
                <a:schemeClr val="bg2"/>
              </a:solidFill>
            </a:endParaRPr>
          </a:p>
        </p:txBody>
      </p:sp>
      <p:sp>
        <p:nvSpPr>
          <p:cNvPr id="9224" name="TextBox 1"/>
          <p:cNvSpPr txBox="1">
            <a:spLocks noChangeArrowheads="1"/>
          </p:cNvSpPr>
          <p:nvPr/>
        </p:nvSpPr>
        <p:spPr bwMode="auto">
          <a:xfrm>
            <a:off x="581025" y="423863"/>
            <a:ext cx="671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solidFill>
                  <a:schemeClr val="bg1"/>
                </a:solidFill>
              </a:rPr>
              <a:t>Why</a:t>
            </a:r>
          </a:p>
        </p:txBody>
      </p:sp>
      <p:sp>
        <p:nvSpPr>
          <p:cNvPr id="2" name="Title 1"/>
          <p:cNvSpPr>
            <a:spLocks noGrp="1"/>
          </p:cNvSpPr>
          <p:nvPr>
            <p:ph type="title"/>
          </p:nvPr>
        </p:nvSpPr>
        <p:spPr/>
        <p:txBody>
          <a:bodyPr/>
          <a:lstStyle/>
          <a:p>
            <a:r>
              <a:rPr lang="en-US" dirty="0"/>
              <a:t>Project 3: Global Manufacturing Portal</a:t>
            </a:r>
          </a:p>
        </p:txBody>
      </p:sp>
      <p:graphicFrame>
        <p:nvGraphicFramePr>
          <p:cNvPr id="10" name="Content Placeholder 6"/>
          <p:cNvGraphicFramePr>
            <a:graphicFrameLocks noGrp="1"/>
          </p:cNvGraphicFramePr>
          <p:nvPr>
            <p:ph idx="1"/>
            <p:extLst>
              <p:ext uri="{D42A27DB-BD31-4B8C-83A1-F6EECF244321}">
                <p14:modId xmlns:p14="http://schemas.microsoft.com/office/powerpoint/2010/main" val="3132549702"/>
              </p:ext>
            </p:extLst>
          </p:nvPr>
        </p:nvGraphicFramePr>
        <p:xfrm>
          <a:off x="224973" y="5892800"/>
          <a:ext cx="2997198" cy="1113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19743" y="1425637"/>
            <a:ext cx="6038342" cy="4708981"/>
          </a:xfrm>
          <a:prstGeom prst="rect">
            <a:avLst/>
          </a:prstGeom>
          <a:noFill/>
        </p:spPr>
        <p:txBody>
          <a:bodyPr wrap="square" rtlCol="0">
            <a:spAutoFit/>
          </a:bodyPr>
          <a:lstStyle/>
          <a:p>
            <a:pPr marL="457200" indent="-457200">
              <a:lnSpc>
                <a:spcPct val="150000"/>
              </a:lnSpc>
              <a:buClr>
                <a:schemeClr val="tx2">
                  <a:lumMod val="75000"/>
                </a:schemeClr>
              </a:buClr>
              <a:buFont typeface="Wingdings" pitchFamily="2" charset="2"/>
              <a:buChar char="§"/>
            </a:pPr>
            <a:r>
              <a:rPr lang="en-US" sz="2000" dirty="0" smtClean="0"/>
              <a:t>Continuation of a project started by Lira Mishra (IT </a:t>
            </a:r>
            <a:r>
              <a:rPr lang="en-US" sz="2000" dirty="0" err="1" smtClean="0"/>
              <a:t>Mnfg</a:t>
            </a:r>
            <a:r>
              <a:rPr lang="en-US" sz="2000" dirty="0" smtClean="0"/>
              <a:t> &amp; Eng.)</a:t>
            </a:r>
          </a:p>
          <a:p>
            <a:pPr marL="457200" indent="-457200">
              <a:lnSpc>
                <a:spcPct val="150000"/>
              </a:lnSpc>
              <a:buClr>
                <a:schemeClr val="tx2">
                  <a:lumMod val="75000"/>
                </a:schemeClr>
              </a:buClr>
              <a:buFont typeface="Wingdings" pitchFamily="2" charset="2"/>
              <a:buChar char="§"/>
            </a:pPr>
            <a:r>
              <a:rPr lang="en-US" sz="2000" dirty="0" smtClean="0"/>
              <a:t>A global manufacturing SharePoint  site with area-specific sections</a:t>
            </a:r>
          </a:p>
          <a:p>
            <a:pPr marL="457200" indent="-457200">
              <a:lnSpc>
                <a:spcPct val="150000"/>
              </a:lnSpc>
              <a:buClr>
                <a:schemeClr val="tx2">
                  <a:lumMod val="75000"/>
                </a:schemeClr>
              </a:buClr>
              <a:buFont typeface="Wingdings" pitchFamily="2" charset="2"/>
              <a:buChar char="§"/>
            </a:pPr>
            <a:r>
              <a:rPr lang="en-US" sz="2000" dirty="0"/>
              <a:t>A one-stop-shop for manufacturing documents and best practices that </a:t>
            </a:r>
            <a:r>
              <a:rPr lang="en-US" sz="2000" dirty="0" smtClean="0"/>
              <a:t>connect </a:t>
            </a:r>
            <a:r>
              <a:rPr lang="en-US" sz="2000" dirty="0"/>
              <a:t>Cambridge, RTP, </a:t>
            </a:r>
            <a:r>
              <a:rPr lang="en-US" sz="2000" dirty="0" err="1" smtClean="0"/>
              <a:t>Hillerød</a:t>
            </a:r>
            <a:endParaRPr lang="en-US" sz="2000" dirty="0" smtClean="0"/>
          </a:p>
          <a:p>
            <a:pPr marL="457200" indent="-457200">
              <a:lnSpc>
                <a:spcPct val="150000"/>
              </a:lnSpc>
              <a:buClr>
                <a:schemeClr val="tx2">
                  <a:lumMod val="75000"/>
                </a:schemeClr>
              </a:buClr>
              <a:buFont typeface="Wingdings" pitchFamily="2" charset="2"/>
              <a:buChar char="§"/>
            </a:pPr>
            <a:r>
              <a:rPr lang="en-US" sz="2000" dirty="0" smtClean="0"/>
              <a:t>A communication and deployment strategy to gain sponsorship at the different areas, starting with Cambridge</a:t>
            </a:r>
            <a:endParaRPr lang="en-US" sz="2000" dirty="0"/>
          </a:p>
        </p:txBody>
      </p:sp>
      <p:graphicFrame>
        <p:nvGraphicFramePr>
          <p:cNvPr id="7" name="Content Placeholder 6"/>
          <p:cNvGraphicFramePr>
            <a:graphicFrameLocks/>
          </p:cNvGraphicFramePr>
          <p:nvPr>
            <p:extLst>
              <p:ext uri="{D42A27DB-BD31-4B8C-83A1-F6EECF244321}">
                <p14:modId xmlns:p14="http://schemas.microsoft.com/office/powerpoint/2010/main" val="1741234821"/>
              </p:ext>
            </p:extLst>
          </p:nvPr>
        </p:nvGraphicFramePr>
        <p:xfrm>
          <a:off x="4577442" y="5886256"/>
          <a:ext cx="2997198" cy="11139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7170" name="Picture 2" descr="browser, earth, internet, world ico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95250" y="2471085"/>
            <a:ext cx="2078528" cy="2078529"/>
          </a:xfrm>
          <a:prstGeom prst="rect">
            <a:avLst/>
          </a:prstGeom>
          <a:noFill/>
          <a:extLst>
            <a:ext uri="{909E8E84-426E-40DD-AFC4-6F175D3DCCD1}">
              <a14:hiddenFill xmlns:a14="http://schemas.microsoft.com/office/drawing/2010/main">
                <a:solidFill>
                  <a:srgbClr val="FFFFFF"/>
                </a:solidFill>
              </a14:hiddenFill>
            </a:ext>
          </a:extLst>
        </p:spPr>
      </p:pic>
      <p:sp>
        <p:nvSpPr>
          <p:cNvPr id="33" name="Curved Left Arrow 32"/>
          <p:cNvSpPr/>
          <p:nvPr/>
        </p:nvSpPr>
        <p:spPr>
          <a:xfrm rot="12425627" flipV="1">
            <a:off x="6414441" y="2589314"/>
            <a:ext cx="788574" cy="1118091"/>
          </a:xfrm>
          <a:prstGeom prst="curvedLeftArrow">
            <a:avLst>
              <a:gd name="adj1" fmla="val 21841"/>
              <a:gd name="adj2" fmla="val 50000"/>
              <a:gd name="adj3" fmla="val 24763"/>
            </a:avLst>
          </a:prstGeom>
          <a:gradFill>
            <a:gsLst>
              <a:gs pos="100000">
                <a:schemeClr val="tx1">
                  <a:lumMod val="50000"/>
                  <a:lumOff val="50000"/>
                </a:schemeClr>
              </a:gs>
              <a:gs pos="14000">
                <a:schemeClr val="accent1">
                  <a:tint val="23500"/>
                  <a:satMod val="160000"/>
                  <a:alpha val="0"/>
                </a:schemeClr>
              </a:gs>
            </a:gsLst>
            <a:lin ang="5400000" scaled="0"/>
          </a:gradFill>
          <a:ln>
            <a:gradFill>
              <a:gsLst>
                <a:gs pos="63000">
                  <a:schemeClr val="bg1"/>
                </a:gs>
                <a:gs pos="41000">
                  <a:schemeClr val="accent1">
                    <a:tint val="23500"/>
                    <a:satMod val="160000"/>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172" name="Picture 4" descr="building, hat, helmet, industry, job, safety, worker icon"/>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2613410">
            <a:off x="7037652" y="1742685"/>
            <a:ext cx="797216" cy="79721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agency, building, bureau, business, company icon"/>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20183699">
            <a:off x="5869463" y="3738736"/>
            <a:ext cx="797216" cy="79721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0" descr="chemistry, science, test icon"/>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0279506">
            <a:off x="8167316" y="4157370"/>
            <a:ext cx="784488" cy="784489"/>
          </a:xfrm>
          <a:prstGeom prst="rect">
            <a:avLst/>
          </a:prstGeom>
          <a:noFill/>
          <a:extLst>
            <a:ext uri="{909E8E84-426E-40DD-AFC4-6F175D3DCCD1}">
              <a14:hiddenFill xmlns:a14="http://schemas.microsoft.com/office/drawing/2010/main">
                <a:solidFill>
                  <a:srgbClr val="FFFFFF"/>
                </a:solidFill>
              </a14:hiddenFill>
            </a:ext>
          </a:extLst>
        </p:spPr>
      </p:pic>
      <p:sp>
        <p:nvSpPr>
          <p:cNvPr id="35" name="Curved Left Arrow 34"/>
          <p:cNvSpPr/>
          <p:nvPr/>
        </p:nvSpPr>
        <p:spPr>
          <a:xfrm rot="6649101" flipV="1">
            <a:off x="7036706" y="3751661"/>
            <a:ext cx="693228" cy="1118091"/>
          </a:xfrm>
          <a:prstGeom prst="curvedLeftArrow">
            <a:avLst>
              <a:gd name="adj1" fmla="val 21841"/>
              <a:gd name="adj2" fmla="val 50000"/>
              <a:gd name="adj3" fmla="val 24763"/>
            </a:avLst>
          </a:prstGeom>
          <a:gradFill>
            <a:gsLst>
              <a:gs pos="100000">
                <a:schemeClr val="tx1">
                  <a:lumMod val="50000"/>
                  <a:lumOff val="50000"/>
                </a:schemeClr>
              </a:gs>
              <a:gs pos="14000">
                <a:schemeClr val="accent1">
                  <a:tint val="23500"/>
                  <a:satMod val="160000"/>
                  <a:alpha val="0"/>
                </a:schemeClr>
              </a:gs>
            </a:gsLst>
            <a:lin ang="5400000" scaled="0"/>
          </a:gradFill>
          <a:ln>
            <a:gradFill>
              <a:gsLst>
                <a:gs pos="63000">
                  <a:schemeClr val="bg1"/>
                </a:gs>
                <a:gs pos="41000">
                  <a:schemeClr val="accent1">
                    <a:tint val="23500"/>
                    <a:satMod val="160000"/>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Curved Left Arrow 35"/>
          <p:cNvSpPr/>
          <p:nvPr/>
        </p:nvSpPr>
        <p:spPr>
          <a:xfrm rot="21327131" flipV="1">
            <a:off x="7983866" y="2656579"/>
            <a:ext cx="894934" cy="1118091"/>
          </a:xfrm>
          <a:prstGeom prst="curvedLeftArrow">
            <a:avLst>
              <a:gd name="adj1" fmla="val 21841"/>
              <a:gd name="adj2" fmla="val 50000"/>
              <a:gd name="adj3" fmla="val 24763"/>
            </a:avLst>
          </a:prstGeom>
          <a:gradFill>
            <a:gsLst>
              <a:gs pos="100000">
                <a:schemeClr val="tx1">
                  <a:lumMod val="50000"/>
                  <a:lumOff val="50000"/>
                </a:schemeClr>
              </a:gs>
              <a:gs pos="14000">
                <a:schemeClr val="accent1">
                  <a:tint val="23500"/>
                  <a:satMod val="160000"/>
                  <a:alpha val="0"/>
                </a:schemeClr>
              </a:gs>
            </a:gsLst>
            <a:lin ang="5400000" scaled="0"/>
          </a:gradFill>
          <a:ln>
            <a:gradFill>
              <a:gsLst>
                <a:gs pos="63000">
                  <a:schemeClr val="bg1"/>
                </a:gs>
                <a:gs pos="41000">
                  <a:schemeClr val="accent1">
                    <a:tint val="23500"/>
                    <a:satMod val="160000"/>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4758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heel(1)">
                                      <p:cBhvr>
                                        <p:cTn id="7" dur="20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7172"/>
                                        </p:tgtEl>
                                        <p:attrNameLst>
                                          <p:attrName>style.visibility</p:attrName>
                                        </p:attrNameLst>
                                      </p:cBhvr>
                                      <p:to>
                                        <p:strVal val="visible"/>
                                      </p:to>
                                    </p:set>
                                    <p:anim calcmode="lin" valueType="num">
                                      <p:cBhvr>
                                        <p:cTn id="12" dur="1000" fill="hold"/>
                                        <p:tgtEl>
                                          <p:spTgt spid="7172"/>
                                        </p:tgtEl>
                                        <p:attrNameLst>
                                          <p:attrName>ppt_w</p:attrName>
                                        </p:attrNameLst>
                                      </p:cBhvr>
                                      <p:tavLst>
                                        <p:tav tm="0">
                                          <p:val>
                                            <p:fltVal val="0"/>
                                          </p:val>
                                        </p:tav>
                                        <p:tav tm="100000">
                                          <p:val>
                                            <p:strVal val="#ppt_w"/>
                                          </p:val>
                                        </p:tav>
                                      </p:tavLst>
                                    </p:anim>
                                    <p:anim calcmode="lin" valueType="num">
                                      <p:cBhvr>
                                        <p:cTn id="13" dur="1000" fill="hold"/>
                                        <p:tgtEl>
                                          <p:spTgt spid="7172"/>
                                        </p:tgtEl>
                                        <p:attrNameLst>
                                          <p:attrName>ppt_h</p:attrName>
                                        </p:attrNameLst>
                                      </p:cBhvr>
                                      <p:tavLst>
                                        <p:tav tm="0">
                                          <p:val>
                                            <p:fltVal val="0"/>
                                          </p:val>
                                        </p:tav>
                                        <p:tav tm="100000">
                                          <p:val>
                                            <p:strVal val="#ppt_h"/>
                                          </p:val>
                                        </p:tav>
                                      </p:tavLst>
                                    </p:anim>
                                    <p:anim calcmode="lin" valueType="num">
                                      <p:cBhvr>
                                        <p:cTn id="14" dur="1000" fill="hold"/>
                                        <p:tgtEl>
                                          <p:spTgt spid="7172"/>
                                        </p:tgtEl>
                                        <p:attrNameLst>
                                          <p:attrName>style.rotation</p:attrName>
                                        </p:attrNameLst>
                                      </p:cBhvr>
                                      <p:tavLst>
                                        <p:tav tm="0">
                                          <p:val>
                                            <p:fltVal val="90"/>
                                          </p:val>
                                        </p:tav>
                                        <p:tav tm="100000">
                                          <p:val>
                                            <p:fltVal val="0"/>
                                          </p:val>
                                        </p:tav>
                                      </p:tavLst>
                                    </p:anim>
                                    <p:animEffect transition="in" filter="fade">
                                      <p:cBhvr>
                                        <p:cTn id="15" dur="1000"/>
                                        <p:tgtEl>
                                          <p:spTgt spid="7172"/>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p:cTn id="18" dur="1000" fill="hold"/>
                                        <p:tgtEl>
                                          <p:spTgt spid="33"/>
                                        </p:tgtEl>
                                        <p:attrNameLst>
                                          <p:attrName>ppt_w</p:attrName>
                                        </p:attrNameLst>
                                      </p:cBhvr>
                                      <p:tavLst>
                                        <p:tav tm="0">
                                          <p:val>
                                            <p:fltVal val="0"/>
                                          </p:val>
                                        </p:tav>
                                        <p:tav tm="100000">
                                          <p:val>
                                            <p:strVal val="#ppt_w"/>
                                          </p:val>
                                        </p:tav>
                                      </p:tavLst>
                                    </p:anim>
                                    <p:anim calcmode="lin" valueType="num">
                                      <p:cBhvr>
                                        <p:cTn id="19" dur="1000" fill="hold"/>
                                        <p:tgtEl>
                                          <p:spTgt spid="33"/>
                                        </p:tgtEl>
                                        <p:attrNameLst>
                                          <p:attrName>ppt_h</p:attrName>
                                        </p:attrNameLst>
                                      </p:cBhvr>
                                      <p:tavLst>
                                        <p:tav tm="0">
                                          <p:val>
                                            <p:fltVal val="0"/>
                                          </p:val>
                                        </p:tav>
                                        <p:tav tm="100000">
                                          <p:val>
                                            <p:strVal val="#ppt_h"/>
                                          </p:val>
                                        </p:tav>
                                      </p:tavLst>
                                    </p:anim>
                                    <p:anim calcmode="lin" valueType="num">
                                      <p:cBhvr>
                                        <p:cTn id="20" dur="1000" fill="hold"/>
                                        <p:tgtEl>
                                          <p:spTgt spid="33"/>
                                        </p:tgtEl>
                                        <p:attrNameLst>
                                          <p:attrName>style.rotation</p:attrName>
                                        </p:attrNameLst>
                                      </p:cBhvr>
                                      <p:tavLst>
                                        <p:tav tm="0">
                                          <p:val>
                                            <p:fltVal val="90"/>
                                          </p:val>
                                        </p:tav>
                                        <p:tav tm="100000">
                                          <p:val>
                                            <p:fltVal val="0"/>
                                          </p:val>
                                        </p:tav>
                                      </p:tavLst>
                                    </p:anim>
                                    <p:animEffect transition="in" filter="fade">
                                      <p:cBhvr>
                                        <p:cTn id="21" dur="1000"/>
                                        <p:tgtEl>
                                          <p:spTgt spid="33"/>
                                        </p:tgtEl>
                                      </p:cBhvr>
                                    </p:animEffect>
                                  </p:childTnLst>
                                </p:cTn>
                              </p:par>
                              <p:par>
                                <p:cTn id="22" presetID="31" presetClass="entr" presetSubtype="0" fill="hold" nodeType="withEffect">
                                  <p:stCondLst>
                                    <p:cond delay="0"/>
                                  </p:stCondLst>
                                  <p:childTnLst>
                                    <p:set>
                                      <p:cBhvr>
                                        <p:cTn id="23" dur="1" fill="hold">
                                          <p:stCondLst>
                                            <p:cond delay="0"/>
                                          </p:stCondLst>
                                        </p:cTn>
                                        <p:tgtEl>
                                          <p:spTgt spid="7174"/>
                                        </p:tgtEl>
                                        <p:attrNameLst>
                                          <p:attrName>style.visibility</p:attrName>
                                        </p:attrNameLst>
                                      </p:cBhvr>
                                      <p:to>
                                        <p:strVal val="visible"/>
                                      </p:to>
                                    </p:set>
                                    <p:anim calcmode="lin" valueType="num">
                                      <p:cBhvr>
                                        <p:cTn id="24" dur="1000" fill="hold"/>
                                        <p:tgtEl>
                                          <p:spTgt spid="7174"/>
                                        </p:tgtEl>
                                        <p:attrNameLst>
                                          <p:attrName>ppt_w</p:attrName>
                                        </p:attrNameLst>
                                      </p:cBhvr>
                                      <p:tavLst>
                                        <p:tav tm="0">
                                          <p:val>
                                            <p:fltVal val="0"/>
                                          </p:val>
                                        </p:tav>
                                        <p:tav tm="100000">
                                          <p:val>
                                            <p:strVal val="#ppt_w"/>
                                          </p:val>
                                        </p:tav>
                                      </p:tavLst>
                                    </p:anim>
                                    <p:anim calcmode="lin" valueType="num">
                                      <p:cBhvr>
                                        <p:cTn id="25" dur="1000" fill="hold"/>
                                        <p:tgtEl>
                                          <p:spTgt spid="7174"/>
                                        </p:tgtEl>
                                        <p:attrNameLst>
                                          <p:attrName>ppt_h</p:attrName>
                                        </p:attrNameLst>
                                      </p:cBhvr>
                                      <p:tavLst>
                                        <p:tav tm="0">
                                          <p:val>
                                            <p:fltVal val="0"/>
                                          </p:val>
                                        </p:tav>
                                        <p:tav tm="100000">
                                          <p:val>
                                            <p:strVal val="#ppt_h"/>
                                          </p:val>
                                        </p:tav>
                                      </p:tavLst>
                                    </p:anim>
                                    <p:anim calcmode="lin" valueType="num">
                                      <p:cBhvr>
                                        <p:cTn id="26" dur="1000" fill="hold"/>
                                        <p:tgtEl>
                                          <p:spTgt spid="7174"/>
                                        </p:tgtEl>
                                        <p:attrNameLst>
                                          <p:attrName>style.rotation</p:attrName>
                                        </p:attrNameLst>
                                      </p:cBhvr>
                                      <p:tavLst>
                                        <p:tav tm="0">
                                          <p:val>
                                            <p:fltVal val="90"/>
                                          </p:val>
                                        </p:tav>
                                        <p:tav tm="100000">
                                          <p:val>
                                            <p:fltVal val="0"/>
                                          </p:val>
                                        </p:tav>
                                      </p:tavLst>
                                    </p:anim>
                                    <p:animEffect transition="in" filter="fade">
                                      <p:cBhvr>
                                        <p:cTn id="27" dur="1000"/>
                                        <p:tgtEl>
                                          <p:spTgt spid="7174"/>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cBhvr>
                                        <p:cTn id="30" dur="1000" fill="hold"/>
                                        <p:tgtEl>
                                          <p:spTgt spid="35"/>
                                        </p:tgtEl>
                                        <p:attrNameLst>
                                          <p:attrName>ppt_w</p:attrName>
                                        </p:attrNameLst>
                                      </p:cBhvr>
                                      <p:tavLst>
                                        <p:tav tm="0">
                                          <p:val>
                                            <p:fltVal val="0"/>
                                          </p:val>
                                        </p:tav>
                                        <p:tav tm="100000">
                                          <p:val>
                                            <p:strVal val="#ppt_w"/>
                                          </p:val>
                                        </p:tav>
                                      </p:tavLst>
                                    </p:anim>
                                    <p:anim calcmode="lin" valueType="num">
                                      <p:cBhvr>
                                        <p:cTn id="31" dur="1000" fill="hold"/>
                                        <p:tgtEl>
                                          <p:spTgt spid="35"/>
                                        </p:tgtEl>
                                        <p:attrNameLst>
                                          <p:attrName>ppt_h</p:attrName>
                                        </p:attrNameLst>
                                      </p:cBhvr>
                                      <p:tavLst>
                                        <p:tav tm="0">
                                          <p:val>
                                            <p:fltVal val="0"/>
                                          </p:val>
                                        </p:tav>
                                        <p:tav tm="100000">
                                          <p:val>
                                            <p:strVal val="#ppt_h"/>
                                          </p:val>
                                        </p:tav>
                                      </p:tavLst>
                                    </p:anim>
                                    <p:anim calcmode="lin" valueType="num">
                                      <p:cBhvr>
                                        <p:cTn id="32" dur="1000" fill="hold"/>
                                        <p:tgtEl>
                                          <p:spTgt spid="35"/>
                                        </p:tgtEl>
                                        <p:attrNameLst>
                                          <p:attrName>style.rotation</p:attrName>
                                        </p:attrNameLst>
                                      </p:cBhvr>
                                      <p:tavLst>
                                        <p:tav tm="0">
                                          <p:val>
                                            <p:fltVal val="90"/>
                                          </p:val>
                                        </p:tav>
                                        <p:tav tm="100000">
                                          <p:val>
                                            <p:fltVal val="0"/>
                                          </p:val>
                                        </p:tav>
                                      </p:tavLst>
                                    </p:anim>
                                    <p:animEffect transition="in" filter="fade">
                                      <p:cBhvr>
                                        <p:cTn id="33" dur="1000"/>
                                        <p:tgtEl>
                                          <p:spTgt spid="35"/>
                                        </p:tgtEl>
                                      </p:cBhvr>
                                    </p:animEffect>
                                  </p:childTnLst>
                                </p:cTn>
                              </p:par>
                              <p:par>
                                <p:cTn id="34" presetID="31" presetClass="entr" presetSubtype="0" fill="hold" nodeType="with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p:cTn id="36" dur="1000" fill="hold"/>
                                        <p:tgtEl>
                                          <p:spTgt spid="34"/>
                                        </p:tgtEl>
                                        <p:attrNameLst>
                                          <p:attrName>ppt_w</p:attrName>
                                        </p:attrNameLst>
                                      </p:cBhvr>
                                      <p:tavLst>
                                        <p:tav tm="0">
                                          <p:val>
                                            <p:fltVal val="0"/>
                                          </p:val>
                                        </p:tav>
                                        <p:tav tm="100000">
                                          <p:val>
                                            <p:strVal val="#ppt_w"/>
                                          </p:val>
                                        </p:tav>
                                      </p:tavLst>
                                    </p:anim>
                                    <p:anim calcmode="lin" valueType="num">
                                      <p:cBhvr>
                                        <p:cTn id="37" dur="1000" fill="hold"/>
                                        <p:tgtEl>
                                          <p:spTgt spid="34"/>
                                        </p:tgtEl>
                                        <p:attrNameLst>
                                          <p:attrName>ppt_h</p:attrName>
                                        </p:attrNameLst>
                                      </p:cBhvr>
                                      <p:tavLst>
                                        <p:tav tm="0">
                                          <p:val>
                                            <p:fltVal val="0"/>
                                          </p:val>
                                        </p:tav>
                                        <p:tav tm="100000">
                                          <p:val>
                                            <p:strVal val="#ppt_h"/>
                                          </p:val>
                                        </p:tav>
                                      </p:tavLst>
                                    </p:anim>
                                    <p:anim calcmode="lin" valueType="num">
                                      <p:cBhvr>
                                        <p:cTn id="38" dur="1000" fill="hold"/>
                                        <p:tgtEl>
                                          <p:spTgt spid="34"/>
                                        </p:tgtEl>
                                        <p:attrNameLst>
                                          <p:attrName>style.rotation</p:attrName>
                                        </p:attrNameLst>
                                      </p:cBhvr>
                                      <p:tavLst>
                                        <p:tav tm="0">
                                          <p:val>
                                            <p:fltVal val="90"/>
                                          </p:val>
                                        </p:tav>
                                        <p:tav tm="100000">
                                          <p:val>
                                            <p:fltVal val="0"/>
                                          </p:val>
                                        </p:tav>
                                      </p:tavLst>
                                    </p:anim>
                                    <p:animEffect transition="in" filter="fade">
                                      <p:cBhvr>
                                        <p:cTn id="39" dur="1000"/>
                                        <p:tgtEl>
                                          <p:spTgt spid="34"/>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p:cTn id="42" dur="1000" fill="hold"/>
                                        <p:tgtEl>
                                          <p:spTgt spid="36"/>
                                        </p:tgtEl>
                                        <p:attrNameLst>
                                          <p:attrName>ppt_w</p:attrName>
                                        </p:attrNameLst>
                                      </p:cBhvr>
                                      <p:tavLst>
                                        <p:tav tm="0">
                                          <p:val>
                                            <p:fltVal val="0"/>
                                          </p:val>
                                        </p:tav>
                                        <p:tav tm="100000">
                                          <p:val>
                                            <p:strVal val="#ppt_w"/>
                                          </p:val>
                                        </p:tav>
                                      </p:tavLst>
                                    </p:anim>
                                    <p:anim calcmode="lin" valueType="num">
                                      <p:cBhvr>
                                        <p:cTn id="43" dur="1000" fill="hold"/>
                                        <p:tgtEl>
                                          <p:spTgt spid="36"/>
                                        </p:tgtEl>
                                        <p:attrNameLst>
                                          <p:attrName>ppt_h</p:attrName>
                                        </p:attrNameLst>
                                      </p:cBhvr>
                                      <p:tavLst>
                                        <p:tav tm="0">
                                          <p:val>
                                            <p:fltVal val="0"/>
                                          </p:val>
                                        </p:tav>
                                        <p:tav tm="100000">
                                          <p:val>
                                            <p:strVal val="#ppt_h"/>
                                          </p:val>
                                        </p:tav>
                                      </p:tavLst>
                                    </p:anim>
                                    <p:anim calcmode="lin" valueType="num">
                                      <p:cBhvr>
                                        <p:cTn id="44" dur="1000" fill="hold"/>
                                        <p:tgtEl>
                                          <p:spTgt spid="36"/>
                                        </p:tgtEl>
                                        <p:attrNameLst>
                                          <p:attrName>style.rotation</p:attrName>
                                        </p:attrNameLst>
                                      </p:cBhvr>
                                      <p:tavLst>
                                        <p:tav tm="0">
                                          <p:val>
                                            <p:fltVal val="90"/>
                                          </p:val>
                                        </p:tav>
                                        <p:tav tm="100000">
                                          <p:val>
                                            <p:fltVal val="0"/>
                                          </p:val>
                                        </p:tav>
                                      </p:tavLst>
                                    </p:anim>
                                    <p:animEffect transition="in" filter="fade">
                                      <p:cBhvr>
                                        <p:cTn id="45"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3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Date Placeholder 3"/>
          <p:cNvSpPr>
            <a:spLocks noGrp="1"/>
          </p:cNvSpPr>
          <p:nvPr>
            <p:ph type="dt"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F78D6CF-2225-4A0D-A6B3-EA6435C75B06}" type="slidenum">
              <a:rPr lang="en-US" smtClean="0">
                <a:solidFill>
                  <a:schemeClr val="bg2"/>
                </a:solidFill>
              </a:rPr>
              <a:pPr eaLnBrk="1" hangingPunct="1"/>
              <a:t>13</a:t>
            </a:fld>
            <a:endParaRPr lang="en-US" smtClean="0">
              <a:solidFill>
                <a:schemeClr val="bg2"/>
              </a:solidFill>
            </a:endParaRPr>
          </a:p>
        </p:txBody>
      </p:sp>
      <p:sp>
        <p:nvSpPr>
          <p:cNvPr id="9224" name="TextBox 1"/>
          <p:cNvSpPr txBox="1">
            <a:spLocks noChangeArrowheads="1"/>
          </p:cNvSpPr>
          <p:nvPr/>
        </p:nvSpPr>
        <p:spPr bwMode="auto">
          <a:xfrm>
            <a:off x="581025" y="423863"/>
            <a:ext cx="671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solidFill>
                  <a:schemeClr val="bg1"/>
                </a:solidFill>
              </a:rPr>
              <a:t>Why</a:t>
            </a:r>
          </a:p>
        </p:txBody>
      </p:sp>
      <p:sp>
        <p:nvSpPr>
          <p:cNvPr id="2" name="Title 1"/>
          <p:cNvSpPr>
            <a:spLocks noGrp="1"/>
          </p:cNvSpPr>
          <p:nvPr>
            <p:ph type="title"/>
          </p:nvPr>
        </p:nvSpPr>
        <p:spPr/>
        <p:txBody>
          <a:bodyPr/>
          <a:lstStyle/>
          <a:p>
            <a:r>
              <a:rPr lang="en-US" dirty="0"/>
              <a:t>Project 3: Global Manufacturing Portal</a:t>
            </a:r>
          </a:p>
        </p:txBody>
      </p:sp>
      <p:graphicFrame>
        <p:nvGraphicFramePr>
          <p:cNvPr id="10" name="Content Placeholder 6"/>
          <p:cNvGraphicFramePr>
            <a:graphicFrameLocks noGrp="1"/>
          </p:cNvGraphicFramePr>
          <p:nvPr>
            <p:ph idx="1"/>
            <p:extLst>
              <p:ext uri="{D42A27DB-BD31-4B8C-83A1-F6EECF244321}">
                <p14:modId xmlns:p14="http://schemas.microsoft.com/office/powerpoint/2010/main" val="3922229573"/>
              </p:ext>
            </p:extLst>
          </p:nvPr>
        </p:nvGraphicFramePr>
        <p:xfrm>
          <a:off x="224973" y="5892800"/>
          <a:ext cx="2997198" cy="1113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19743" y="1425637"/>
            <a:ext cx="7987027" cy="3970318"/>
          </a:xfrm>
          <a:prstGeom prst="rect">
            <a:avLst/>
          </a:prstGeom>
          <a:noFill/>
        </p:spPr>
        <p:txBody>
          <a:bodyPr wrap="square" rtlCol="0">
            <a:spAutoFit/>
          </a:bodyPr>
          <a:lstStyle/>
          <a:p>
            <a:pPr marL="457200" indent="-457200">
              <a:lnSpc>
                <a:spcPct val="150000"/>
              </a:lnSpc>
              <a:buClr>
                <a:schemeClr val="tx2">
                  <a:lumMod val="75000"/>
                </a:schemeClr>
              </a:buClr>
              <a:buFont typeface="Wingdings" pitchFamily="2" charset="2"/>
              <a:buChar char="§"/>
            </a:pPr>
            <a:r>
              <a:rPr lang="en-US" sz="2400" dirty="0" smtClean="0"/>
              <a:t>Allows faster response time and news distribution for manufacturing at a global level</a:t>
            </a:r>
          </a:p>
          <a:p>
            <a:pPr marL="457200" indent="-457200">
              <a:lnSpc>
                <a:spcPct val="150000"/>
              </a:lnSpc>
              <a:buClr>
                <a:schemeClr val="tx2">
                  <a:lumMod val="75000"/>
                </a:schemeClr>
              </a:buClr>
              <a:buFont typeface="Wingdings" pitchFamily="2" charset="2"/>
              <a:buChar char="§"/>
            </a:pPr>
            <a:r>
              <a:rPr lang="en-US" sz="2400" dirty="0" smtClean="0"/>
              <a:t>Provides a tool for higher level management to align manufacturing personnel with the </a:t>
            </a:r>
            <a:r>
              <a:rPr lang="en-US" sz="2400" b="1" i="1" dirty="0" smtClean="0">
                <a:solidFill>
                  <a:srgbClr val="C00000"/>
                </a:solidFill>
              </a:rPr>
              <a:t>NEXT</a:t>
            </a:r>
            <a:r>
              <a:rPr lang="en-US" sz="2400" dirty="0" smtClean="0"/>
              <a:t> culture</a:t>
            </a:r>
          </a:p>
          <a:p>
            <a:pPr marL="457200" indent="-457200">
              <a:lnSpc>
                <a:spcPct val="150000"/>
              </a:lnSpc>
              <a:buClr>
                <a:schemeClr val="tx2">
                  <a:lumMod val="75000"/>
                </a:schemeClr>
              </a:buClr>
              <a:buFont typeface="Wingdings" pitchFamily="2" charset="2"/>
              <a:buChar char="§"/>
            </a:pPr>
            <a:r>
              <a:rPr lang="en-US" sz="2400" dirty="0" smtClean="0"/>
              <a:t>Connects all manufacturing resources (</a:t>
            </a:r>
            <a:r>
              <a:rPr lang="en-US" sz="2400" dirty="0" err="1" smtClean="0"/>
              <a:t>i.e</a:t>
            </a:r>
            <a:r>
              <a:rPr lang="en-US" sz="2400" dirty="0" smtClean="0"/>
              <a:t>: training, support, resources) to ensure best practices are used across BIIB</a:t>
            </a:r>
          </a:p>
        </p:txBody>
      </p:sp>
      <p:graphicFrame>
        <p:nvGraphicFramePr>
          <p:cNvPr id="7" name="Content Placeholder 6"/>
          <p:cNvGraphicFramePr>
            <a:graphicFrameLocks/>
          </p:cNvGraphicFramePr>
          <p:nvPr>
            <p:extLst>
              <p:ext uri="{D42A27DB-BD31-4B8C-83A1-F6EECF244321}">
                <p14:modId xmlns:p14="http://schemas.microsoft.com/office/powerpoint/2010/main" val="1446644350"/>
              </p:ext>
            </p:extLst>
          </p:nvPr>
        </p:nvGraphicFramePr>
        <p:xfrm>
          <a:off x="4577442" y="5886256"/>
          <a:ext cx="2997198" cy="11139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4464039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rot="10341101">
            <a:off x="5578785" y="3761422"/>
            <a:ext cx="4035111" cy="3561792"/>
          </a:xfrm>
          <a:prstGeom prst="ellipse">
            <a:avLst/>
          </a:prstGeom>
          <a:gradFill>
            <a:gsLst>
              <a:gs pos="100000">
                <a:schemeClr val="bg2"/>
              </a:gs>
              <a:gs pos="58000">
                <a:schemeClr val="bg1">
                  <a:alpha val="0"/>
                  <a:lumMod val="7000"/>
                  <a:lumOff val="93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rot="4649131">
            <a:off x="5715935" y="-237433"/>
            <a:ext cx="3766457" cy="4253795"/>
          </a:xfrm>
          <a:prstGeom prst="ellipse">
            <a:avLst/>
          </a:prstGeom>
          <a:gradFill>
            <a:gsLst>
              <a:gs pos="100000">
                <a:schemeClr val="bg2"/>
              </a:gs>
              <a:gs pos="58000">
                <a:schemeClr val="bg1">
                  <a:alpha val="0"/>
                  <a:lumMod val="7000"/>
                  <a:lumOff val="93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rot="17557112">
            <a:off x="-332990" y="4081244"/>
            <a:ext cx="3898224" cy="3577329"/>
          </a:xfrm>
          <a:prstGeom prst="ellipse">
            <a:avLst/>
          </a:prstGeom>
          <a:gradFill>
            <a:gsLst>
              <a:gs pos="100000">
                <a:schemeClr val="bg2"/>
              </a:gs>
              <a:gs pos="58000">
                <a:schemeClr val="bg1">
                  <a:alpha val="0"/>
                  <a:lumMod val="7000"/>
                  <a:lumOff val="93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6316" y="662463"/>
            <a:ext cx="3907973" cy="3332594"/>
          </a:xfrm>
          <a:prstGeom prst="ellipse">
            <a:avLst/>
          </a:prstGeom>
          <a:gradFill>
            <a:gsLst>
              <a:gs pos="100000">
                <a:schemeClr val="bg2"/>
              </a:gs>
              <a:gs pos="58000">
                <a:schemeClr val="bg1">
                  <a:alpha val="0"/>
                  <a:lumMod val="7000"/>
                  <a:lumOff val="93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0" name="Date Placeholder 3"/>
          <p:cNvSpPr>
            <a:spLocks noGrp="1"/>
          </p:cNvSpPr>
          <p:nvPr>
            <p:ph type="dt"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F78D6CF-2225-4A0D-A6B3-EA6435C75B06}" type="slidenum">
              <a:rPr lang="en-US" smtClean="0">
                <a:solidFill>
                  <a:schemeClr val="bg2"/>
                </a:solidFill>
              </a:rPr>
              <a:pPr eaLnBrk="1" hangingPunct="1"/>
              <a:t>14</a:t>
            </a:fld>
            <a:endParaRPr lang="en-US" smtClean="0">
              <a:solidFill>
                <a:schemeClr val="bg2"/>
              </a:solidFill>
            </a:endParaRPr>
          </a:p>
        </p:txBody>
      </p:sp>
      <p:sp>
        <p:nvSpPr>
          <p:cNvPr id="9224" name="TextBox 1"/>
          <p:cNvSpPr txBox="1">
            <a:spLocks noChangeArrowheads="1"/>
          </p:cNvSpPr>
          <p:nvPr/>
        </p:nvSpPr>
        <p:spPr bwMode="auto">
          <a:xfrm>
            <a:off x="581025" y="423863"/>
            <a:ext cx="671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solidFill>
                  <a:schemeClr val="bg1"/>
                </a:solidFill>
              </a:rPr>
              <a:t>Why</a:t>
            </a:r>
          </a:p>
        </p:txBody>
      </p:sp>
      <p:sp>
        <p:nvSpPr>
          <p:cNvPr id="2" name="Title 1"/>
          <p:cNvSpPr>
            <a:spLocks noGrp="1"/>
          </p:cNvSpPr>
          <p:nvPr>
            <p:ph type="title"/>
          </p:nvPr>
        </p:nvSpPr>
        <p:spPr/>
        <p:txBody>
          <a:bodyPr/>
          <a:lstStyle/>
          <a:p>
            <a:r>
              <a:rPr lang="en-US" dirty="0" smtClean="0"/>
              <a:t>Conclusion &amp; Questions</a:t>
            </a:r>
            <a:endParaRPr lang="en-US" dirty="0"/>
          </a:p>
        </p:txBody>
      </p:sp>
      <p:graphicFrame>
        <p:nvGraphicFramePr>
          <p:cNvPr id="3" name="Diagram 2"/>
          <p:cNvGraphicFramePr/>
          <p:nvPr>
            <p:extLst>
              <p:ext uri="{D42A27DB-BD31-4B8C-83A1-F6EECF244321}">
                <p14:modId xmlns:p14="http://schemas.microsoft.com/office/powerpoint/2010/main" val="3733988542"/>
              </p:ext>
            </p:extLst>
          </p:nvPr>
        </p:nvGraphicFramePr>
        <p:xfrm>
          <a:off x="1666196" y="2060247"/>
          <a:ext cx="5725206" cy="38063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6346367" y="1534885"/>
            <a:ext cx="2481943" cy="1200329"/>
          </a:xfrm>
          <a:prstGeom prst="rect">
            <a:avLst/>
          </a:prstGeom>
          <a:noFill/>
        </p:spPr>
        <p:txBody>
          <a:bodyPr wrap="square" rtlCol="0">
            <a:spAutoFit/>
          </a:bodyPr>
          <a:lstStyle/>
          <a:p>
            <a:r>
              <a:rPr lang="en-US" b="1" dirty="0" smtClean="0"/>
              <a:t>Thank you </a:t>
            </a:r>
            <a:r>
              <a:rPr lang="en-US" dirty="0" smtClean="0"/>
              <a:t>for all the lessons learned and experience gained at </a:t>
            </a:r>
            <a:r>
              <a:rPr lang="en-US" dirty="0" smtClean="0">
                <a:solidFill>
                  <a:schemeClr val="tx2">
                    <a:lumMod val="75000"/>
                  </a:schemeClr>
                </a:solidFill>
              </a:rPr>
              <a:t>BIIB</a:t>
            </a:r>
            <a:endParaRPr lang="en-US" dirty="0">
              <a:solidFill>
                <a:schemeClr val="tx2">
                  <a:lumMod val="75000"/>
                </a:schemeClr>
              </a:solidFill>
            </a:endParaRPr>
          </a:p>
        </p:txBody>
      </p:sp>
      <p:sp>
        <p:nvSpPr>
          <p:cNvPr id="12" name="TextBox 11"/>
          <p:cNvSpPr txBox="1"/>
          <p:nvPr/>
        </p:nvSpPr>
        <p:spPr>
          <a:xfrm>
            <a:off x="195942" y="1545771"/>
            <a:ext cx="2481943" cy="1477328"/>
          </a:xfrm>
          <a:prstGeom prst="rect">
            <a:avLst/>
          </a:prstGeom>
          <a:noFill/>
        </p:spPr>
        <p:txBody>
          <a:bodyPr wrap="square" rtlCol="0">
            <a:spAutoFit/>
          </a:bodyPr>
          <a:lstStyle/>
          <a:p>
            <a:r>
              <a:rPr lang="en-US" dirty="0" smtClean="0"/>
              <a:t>Many of this summer’s project revolved around applying the </a:t>
            </a:r>
            <a:r>
              <a:rPr lang="en-US" b="1" i="1" dirty="0" smtClean="0">
                <a:solidFill>
                  <a:srgbClr val="C00000"/>
                </a:solidFill>
              </a:rPr>
              <a:t>NEXT</a:t>
            </a:r>
            <a:r>
              <a:rPr lang="en-US" dirty="0" smtClean="0">
                <a:solidFill>
                  <a:srgbClr val="C00000"/>
                </a:solidFill>
              </a:rPr>
              <a:t> </a:t>
            </a:r>
            <a:r>
              <a:rPr lang="en-US" dirty="0" smtClean="0"/>
              <a:t>culture into IT Manufacturing</a:t>
            </a:r>
            <a:endParaRPr lang="en-US" dirty="0"/>
          </a:p>
        </p:txBody>
      </p:sp>
      <p:sp>
        <p:nvSpPr>
          <p:cNvPr id="13" name="TextBox 12"/>
          <p:cNvSpPr txBox="1"/>
          <p:nvPr/>
        </p:nvSpPr>
        <p:spPr>
          <a:xfrm>
            <a:off x="195942" y="4758621"/>
            <a:ext cx="2481943" cy="1200329"/>
          </a:xfrm>
          <a:prstGeom prst="rect">
            <a:avLst/>
          </a:prstGeom>
          <a:noFill/>
        </p:spPr>
        <p:txBody>
          <a:bodyPr wrap="square" rtlCol="0">
            <a:spAutoFit/>
          </a:bodyPr>
          <a:lstStyle/>
          <a:p>
            <a:r>
              <a:rPr lang="en-US" dirty="0" smtClean="0"/>
              <a:t>By creating better ways to collaborate, focus, innovate, and make better decisions</a:t>
            </a:r>
            <a:endParaRPr lang="en-US" dirty="0"/>
          </a:p>
        </p:txBody>
      </p:sp>
      <p:graphicFrame>
        <p:nvGraphicFramePr>
          <p:cNvPr id="14" name="Diagram 13"/>
          <p:cNvGraphicFramePr/>
          <p:nvPr>
            <p:extLst>
              <p:ext uri="{D42A27DB-BD31-4B8C-83A1-F6EECF244321}">
                <p14:modId xmlns:p14="http://schemas.microsoft.com/office/powerpoint/2010/main" val="3173888639"/>
              </p:ext>
            </p:extLst>
          </p:nvPr>
        </p:nvGraphicFramePr>
        <p:xfrm>
          <a:off x="1666197" y="2060247"/>
          <a:ext cx="5725206" cy="380637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8" name="TextBox 17"/>
          <p:cNvSpPr txBox="1"/>
          <p:nvPr/>
        </p:nvSpPr>
        <p:spPr>
          <a:xfrm>
            <a:off x="6821400" y="5357652"/>
            <a:ext cx="1555525" cy="369332"/>
          </a:xfrm>
          <a:prstGeom prst="rect">
            <a:avLst/>
          </a:prstGeom>
          <a:noFill/>
        </p:spPr>
        <p:txBody>
          <a:bodyPr wrap="square" rtlCol="0">
            <a:spAutoFit/>
          </a:bodyPr>
          <a:lstStyle/>
          <a:p>
            <a:r>
              <a:rPr lang="en-US" b="1" dirty="0" smtClean="0"/>
              <a:t>Questions?</a:t>
            </a:r>
            <a:endParaRPr lang="en-US" b="1" dirty="0"/>
          </a:p>
        </p:txBody>
      </p:sp>
    </p:spTree>
    <p:extLst>
      <p:ext uri="{BB962C8B-B14F-4D97-AF65-F5344CB8AC3E}">
        <p14:creationId xmlns:p14="http://schemas.microsoft.com/office/powerpoint/2010/main" val="104908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5" grpId="0" animBg="1"/>
      <p:bldP spid="7" grpId="0" animBg="1"/>
      <p:bldP spid="6" grpId="0"/>
      <p:bldP spid="12" grpId="0"/>
      <p:bldP spid="13" grpId="0"/>
      <p:bldGraphic spid="14" grpId="0">
        <p:bldAsOne/>
      </p:bldGraphic>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Agenda</a:t>
            </a:r>
          </a:p>
        </p:txBody>
      </p:sp>
      <p:sp>
        <p:nvSpPr>
          <p:cNvPr id="8195" name="Date Placeholder 3"/>
          <p:cNvSpPr>
            <a:spLocks noGrp="1"/>
          </p:cNvSpPr>
          <p:nvPr>
            <p:ph type="dt"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184B181-0E71-4F5A-AF83-56DABFF33DD2}" type="slidenum">
              <a:rPr lang="en-US" smtClean="0">
                <a:solidFill>
                  <a:schemeClr val="bg2"/>
                </a:solidFill>
              </a:rPr>
              <a:pPr eaLnBrk="1" hangingPunct="1"/>
              <a:t>1</a:t>
            </a:fld>
            <a:endParaRPr lang="en-US" smtClean="0">
              <a:solidFill>
                <a:schemeClr val="bg2"/>
              </a:solidFill>
            </a:endParaRPr>
          </a:p>
        </p:txBody>
      </p:sp>
      <p:sp>
        <p:nvSpPr>
          <p:cNvPr id="3" name="TextBox 2"/>
          <p:cNvSpPr txBox="1"/>
          <p:nvPr/>
        </p:nvSpPr>
        <p:spPr>
          <a:xfrm>
            <a:off x="119743" y="1425637"/>
            <a:ext cx="8915399" cy="3970318"/>
          </a:xfrm>
          <a:prstGeom prst="rect">
            <a:avLst/>
          </a:prstGeom>
          <a:noFill/>
        </p:spPr>
        <p:txBody>
          <a:bodyPr wrap="square" rtlCol="0">
            <a:spAutoFit/>
          </a:bodyPr>
          <a:lstStyle/>
          <a:p>
            <a:pPr marL="457200" indent="-457200">
              <a:lnSpc>
                <a:spcPct val="150000"/>
              </a:lnSpc>
              <a:buClr>
                <a:schemeClr val="tx2">
                  <a:lumMod val="75000"/>
                </a:schemeClr>
              </a:buClr>
              <a:buFont typeface="Wingdings" pitchFamily="2" charset="2"/>
              <a:buChar char="§"/>
            </a:pPr>
            <a:r>
              <a:rPr lang="en-US" sz="2800" dirty="0" smtClean="0"/>
              <a:t>Hello!</a:t>
            </a:r>
          </a:p>
          <a:p>
            <a:pPr marL="457200" indent="-457200">
              <a:lnSpc>
                <a:spcPct val="150000"/>
              </a:lnSpc>
              <a:buClr>
                <a:schemeClr val="tx2">
                  <a:lumMod val="75000"/>
                </a:schemeClr>
              </a:buClr>
              <a:buFont typeface="Wingdings" pitchFamily="2" charset="2"/>
              <a:buChar char="§"/>
            </a:pPr>
            <a:r>
              <a:rPr lang="en-US" sz="2800" dirty="0" smtClean="0"/>
              <a:t>Intro – IT Manufacturing &amp; Engineering</a:t>
            </a:r>
          </a:p>
          <a:p>
            <a:pPr marL="457200" indent="-457200">
              <a:lnSpc>
                <a:spcPct val="150000"/>
              </a:lnSpc>
              <a:buClr>
                <a:schemeClr val="tx2">
                  <a:lumMod val="75000"/>
                </a:schemeClr>
              </a:buClr>
              <a:buFont typeface="Wingdings" pitchFamily="2" charset="2"/>
              <a:buChar char="§"/>
            </a:pPr>
            <a:r>
              <a:rPr lang="en-US" sz="2800" dirty="0" smtClean="0"/>
              <a:t>Software Life Cycle (SLC) Process</a:t>
            </a:r>
          </a:p>
          <a:p>
            <a:pPr marL="457200" indent="-457200">
              <a:lnSpc>
                <a:spcPct val="150000"/>
              </a:lnSpc>
              <a:buClr>
                <a:schemeClr val="tx2">
                  <a:lumMod val="75000"/>
                </a:schemeClr>
              </a:buClr>
              <a:buFont typeface="Wingdings" pitchFamily="2" charset="2"/>
              <a:buChar char="§"/>
            </a:pPr>
            <a:r>
              <a:rPr lang="en-US" sz="2800" dirty="0" smtClean="0"/>
              <a:t>Project 1: Global Engineering Collaboration</a:t>
            </a:r>
          </a:p>
          <a:p>
            <a:pPr marL="457200" indent="-457200">
              <a:lnSpc>
                <a:spcPct val="150000"/>
              </a:lnSpc>
              <a:buClr>
                <a:schemeClr val="tx2">
                  <a:lumMod val="75000"/>
                </a:schemeClr>
              </a:buClr>
              <a:buFont typeface="Wingdings" pitchFamily="2" charset="2"/>
              <a:buChar char="§"/>
            </a:pPr>
            <a:r>
              <a:rPr lang="en-US" sz="2800" dirty="0" smtClean="0"/>
              <a:t>Project 2: New Instrument &amp; Modification Process</a:t>
            </a:r>
          </a:p>
          <a:p>
            <a:pPr marL="457200" indent="-457200">
              <a:lnSpc>
                <a:spcPct val="150000"/>
              </a:lnSpc>
              <a:buClr>
                <a:schemeClr val="tx2">
                  <a:lumMod val="75000"/>
                </a:schemeClr>
              </a:buClr>
              <a:buFont typeface="Wingdings" pitchFamily="2" charset="2"/>
              <a:buChar char="§"/>
            </a:pPr>
            <a:r>
              <a:rPr lang="en-US" sz="2800" dirty="0"/>
              <a:t>Project 3: Global </a:t>
            </a:r>
            <a:r>
              <a:rPr lang="en-US" sz="2800" dirty="0" smtClean="0"/>
              <a:t>Manufacturing</a:t>
            </a:r>
            <a:r>
              <a:rPr lang="en-US" sz="2800" dirty="0"/>
              <a:t> </a:t>
            </a:r>
            <a:r>
              <a:rPr lang="en-US" sz="2800" dirty="0" smtClean="0"/>
              <a:t>Portal</a:t>
            </a:r>
            <a:endParaRPr lang="en-US" sz="2800" dirty="0"/>
          </a:p>
        </p:txBody>
      </p:sp>
      <p:graphicFrame>
        <p:nvGraphicFramePr>
          <p:cNvPr id="8" name="Content Placeholder 6"/>
          <p:cNvGraphicFramePr>
            <a:graphicFrameLocks/>
          </p:cNvGraphicFramePr>
          <p:nvPr>
            <p:extLst>
              <p:ext uri="{D42A27DB-BD31-4B8C-83A1-F6EECF244321}">
                <p14:modId xmlns:p14="http://schemas.microsoft.com/office/powerpoint/2010/main" val="2469003729"/>
              </p:ext>
            </p:extLst>
          </p:nvPr>
        </p:nvGraphicFramePr>
        <p:xfrm>
          <a:off x="224973" y="5892800"/>
          <a:ext cx="2997198" cy="11139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Date Placeholder 3"/>
          <p:cNvSpPr>
            <a:spLocks noGrp="1"/>
          </p:cNvSpPr>
          <p:nvPr>
            <p:ph type="dt"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F78D6CF-2225-4A0D-A6B3-EA6435C75B06}" type="slidenum">
              <a:rPr lang="en-US" smtClean="0">
                <a:solidFill>
                  <a:schemeClr val="bg2"/>
                </a:solidFill>
              </a:rPr>
              <a:pPr eaLnBrk="1" hangingPunct="1"/>
              <a:t>2</a:t>
            </a:fld>
            <a:endParaRPr lang="en-US" smtClean="0">
              <a:solidFill>
                <a:schemeClr val="bg2"/>
              </a:solidFill>
            </a:endParaRPr>
          </a:p>
        </p:txBody>
      </p:sp>
      <p:sp>
        <p:nvSpPr>
          <p:cNvPr id="9224" name="TextBox 1"/>
          <p:cNvSpPr txBox="1">
            <a:spLocks noChangeArrowheads="1"/>
          </p:cNvSpPr>
          <p:nvPr/>
        </p:nvSpPr>
        <p:spPr bwMode="auto">
          <a:xfrm>
            <a:off x="581025" y="423863"/>
            <a:ext cx="671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solidFill>
                  <a:schemeClr val="bg1"/>
                </a:solidFill>
              </a:rPr>
              <a:t>Why</a:t>
            </a:r>
          </a:p>
        </p:txBody>
      </p:sp>
      <p:sp>
        <p:nvSpPr>
          <p:cNvPr id="2" name="Title 1"/>
          <p:cNvSpPr>
            <a:spLocks noGrp="1"/>
          </p:cNvSpPr>
          <p:nvPr>
            <p:ph type="title"/>
          </p:nvPr>
        </p:nvSpPr>
        <p:spPr/>
        <p:txBody>
          <a:bodyPr/>
          <a:lstStyle/>
          <a:p>
            <a:r>
              <a:rPr lang="en-US" dirty="0" smtClean="0"/>
              <a:t>Hello!</a:t>
            </a:r>
            <a:endParaRPr lang="en-US" dirty="0"/>
          </a:p>
        </p:txBody>
      </p:sp>
      <p:graphicFrame>
        <p:nvGraphicFramePr>
          <p:cNvPr id="5" name="Content Placeholder 6"/>
          <p:cNvGraphicFramePr>
            <a:graphicFrameLocks noGrp="1"/>
          </p:cNvGraphicFramePr>
          <p:nvPr>
            <p:ph idx="1"/>
            <p:extLst>
              <p:ext uri="{D42A27DB-BD31-4B8C-83A1-F6EECF244321}">
                <p14:modId xmlns:p14="http://schemas.microsoft.com/office/powerpoint/2010/main" val="261335930"/>
              </p:ext>
            </p:extLst>
          </p:nvPr>
        </p:nvGraphicFramePr>
        <p:xfrm>
          <a:off x="224973" y="5892800"/>
          <a:ext cx="2997198" cy="11139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19743" y="1425637"/>
            <a:ext cx="8915399" cy="3970318"/>
          </a:xfrm>
          <a:prstGeom prst="rect">
            <a:avLst/>
          </a:prstGeom>
          <a:noFill/>
        </p:spPr>
        <p:txBody>
          <a:bodyPr wrap="square" rtlCol="0">
            <a:spAutoFit/>
          </a:bodyPr>
          <a:lstStyle/>
          <a:p>
            <a:pPr marL="457200" indent="-457200">
              <a:lnSpc>
                <a:spcPct val="150000"/>
              </a:lnSpc>
              <a:buClr>
                <a:schemeClr val="tx2">
                  <a:lumMod val="75000"/>
                </a:schemeClr>
              </a:buClr>
              <a:buFont typeface="Wingdings" pitchFamily="2" charset="2"/>
              <a:buChar char="§"/>
            </a:pPr>
            <a:r>
              <a:rPr lang="en-US" sz="2800" dirty="0" smtClean="0"/>
              <a:t>My name is </a:t>
            </a:r>
            <a:r>
              <a:rPr lang="en-US" sz="2800" dirty="0" err="1" smtClean="0"/>
              <a:t>Omid</a:t>
            </a:r>
            <a:r>
              <a:rPr lang="en-US" sz="2800" dirty="0"/>
              <a:t> </a:t>
            </a:r>
            <a:r>
              <a:rPr lang="en-US" sz="2800" dirty="0" smtClean="0"/>
              <a:t>– UC Berkeley Bioengineering</a:t>
            </a:r>
          </a:p>
          <a:p>
            <a:pPr marL="457200" indent="-457200">
              <a:lnSpc>
                <a:spcPct val="150000"/>
              </a:lnSpc>
              <a:buClr>
                <a:schemeClr val="tx2">
                  <a:lumMod val="75000"/>
                </a:schemeClr>
              </a:buClr>
              <a:buFont typeface="Wingdings" pitchFamily="2" charset="2"/>
              <a:buChar char="§"/>
            </a:pPr>
            <a:r>
              <a:rPr lang="en-US" sz="2800" dirty="0" smtClean="0"/>
              <a:t>First employee at Biotech startup ($22.5 M Series B)</a:t>
            </a:r>
          </a:p>
          <a:p>
            <a:pPr marL="457200" indent="-457200">
              <a:lnSpc>
                <a:spcPct val="150000"/>
              </a:lnSpc>
              <a:buClr>
                <a:schemeClr val="tx2">
                  <a:lumMod val="75000"/>
                </a:schemeClr>
              </a:buClr>
              <a:buFont typeface="Wingdings" pitchFamily="2" charset="2"/>
              <a:buChar char="§"/>
            </a:pPr>
            <a:r>
              <a:rPr lang="en-US" sz="2800" dirty="0" smtClean="0"/>
              <a:t>Joint Genome Institute Big-Data Software Dev.</a:t>
            </a:r>
          </a:p>
          <a:p>
            <a:pPr marL="457200" indent="-457200">
              <a:lnSpc>
                <a:spcPct val="150000"/>
              </a:lnSpc>
              <a:buClr>
                <a:schemeClr val="tx2">
                  <a:lumMod val="75000"/>
                </a:schemeClr>
              </a:buClr>
              <a:buFont typeface="Wingdings" pitchFamily="2" charset="2"/>
              <a:buChar char="§"/>
            </a:pPr>
            <a:r>
              <a:rPr lang="en-US" sz="2800" dirty="0" smtClean="0"/>
              <a:t>MIT Sloan MBA ‘13</a:t>
            </a:r>
          </a:p>
          <a:p>
            <a:pPr marL="457200" indent="-457200">
              <a:lnSpc>
                <a:spcPct val="150000"/>
              </a:lnSpc>
              <a:buClr>
                <a:schemeClr val="tx2">
                  <a:lumMod val="75000"/>
                </a:schemeClr>
              </a:buClr>
              <a:buFont typeface="Wingdings" pitchFamily="2" charset="2"/>
              <a:buChar char="§"/>
            </a:pPr>
            <a:r>
              <a:rPr lang="en-US" sz="2800" dirty="0" smtClean="0"/>
              <a:t>And I love drawing photorealistic birds</a:t>
            </a:r>
          </a:p>
          <a:p>
            <a:pPr marL="457200" indent="-457200">
              <a:lnSpc>
                <a:spcPct val="150000"/>
              </a:lnSpc>
              <a:buFont typeface="Wingdings" pitchFamily="2" charset="2"/>
              <a:buChar char="§"/>
            </a:pPr>
            <a:endParaRPr lang="en-US" sz="2800" dirty="0"/>
          </a:p>
        </p:txBody>
      </p:sp>
      <p:pic>
        <p:nvPicPr>
          <p:cNvPr id="2050" name="Picture 2" descr="http://lostland.com/the-greatest-name/big/zoom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50254" y="4811487"/>
            <a:ext cx="2120037" cy="15900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52" name="Picture 4" descr="http://lostland.com/big/1a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21140922">
            <a:off x="2684756" y="4811486"/>
            <a:ext cx="1892686" cy="14226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54" name="Picture 6" descr="http://lostland.com/big/1a2.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488159">
            <a:off x="7000919" y="4038597"/>
            <a:ext cx="1812469" cy="11327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56" name="Picture 8" descr="http://lostland.com/the-greatest-name/big/zoom3.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21226658">
            <a:off x="6774997" y="5116286"/>
            <a:ext cx="1842105" cy="13815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48109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anim calcmode="lin" valueType="num">
                                      <p:cBhvr>
                                        <p:cTn id="8" dur="500" fill="hold"/>
                                        <p:tgtEl>
                                          <p:spTgt spid="2052"/>
                                        </p:tgtEl>
                                        <p:attrNameLst>
                                          <p:attrName>ppt_x</p:attrName>
                                        </p:attrNameLst>
                                      </p:cBhvr>
                                      <p:tavLst>
                                        <p:tav tm="0">
                                          <p:val>
                                            <p:strVal val="#ppt_x"/>
                                          </p:val>
                                        </p:tav>
                                        <p:tav tm="100000">
                                          <p:val>
                                            <p:strVal val="#ppt_x"/>
                                          </p:val>
                                        </p:tav>
                                      </p:tavLst>
                                    </p:anim>
                                    <p:anim calcmode="lin" valueType="num">
                                      <p:cBhvr>
                                        <p:cTn id="9" dur="500" fill="hold"/>
                                        <p:tgtEl>
                                          <p:spTgt spid="205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anim calcmode="lin" valueType="num">
                                      <p:cBhvr>
                                        <p:cTn id="13" dur="500" fill="hold"/>
                                        <p:tgtEl>
                                          <p:spTgt spid="2050"/>
                                        </p:tgtEl>
                                        <p:attrNameLst>
                                          <p:attrName>ppt_x</p:attrName>
                                        </p:attrNameLst>
                                      </p:cBhvr>
                                      <p:tavLst>
                                        <p:tav tm="0">
                                          <p:val>
                                            <p:strVal val="#ppt_x"/>
                                          </p:val>
                                        </p:tav>
                                        <p:tav tm="100000">
                                          <p:val>
                                            <p:strVal val="#ppt_x"/>
                                          </p:val>
                                        </p:tav>
                                      </p:tavLst>
                                    </p:anim>
                                    <p:anim calcmode="lin" valueType="num">
                                      <p:cBhvr>
                                        <p:cTn id="14" dur="500" fill="hold"/>
                                        <p:tgtEl>
                                          <p:spTgt spid="205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56"/>
                                        </p:tgtEl>
                                        <p:attrNameLst>
                                          <p:attrName>style.visibility</p:attrName>
                                        </p:attrNameLst>
                                      </p:cBhvr>
                                      <p:to>
                                        <p:strVal val="visible"/>
                                      </p:to>
                                    </p:set>
                                    <p:animEffect transition="in" filter="fade">
                                      <p:cBhvr>
                                        <p:cTn id="17" dur="500"/>
                                        <p:tgtEl>
                                          <p:spTgt spid="2056"/>
                                        </p:tgtEl>
                                      </p:cBhvr>
                                    </p:animEffect>
                                    <p:anim calcmode="lin" valueType="num">
                                      <p:cBhvr>
                                        <p:cTn id="18" dur="500" fill="hold"/>
                                        <p:tgtEl>
                                          <p:spTgt spid="2056"/>
                                        </p:tgtEl>
                                        <p:attrNameLst>
                                          <p:attrName>ppt_x</p:attrName>
                                        </p:attrNameLst>
                                      </p:cBhvr>
                                      <p:tavLst>
                                        <p:tav tm="0">
                                          <p:val>
                                            <p:strVal val="#ppt_x"/>
                                          </p:val>
                                        </p:tav>
                                        <p:tav tm="100000">
                                          <p:val>
                                            <p:strVal val="#ppt_x"/>
                                          </p:val>
                                        </p:tav>
                                      </p:tavLst>
                                    </p:anim>
                                    <p:anim calcmode="lin" valueType="num">
                                      <p:cBhvr>
                                        <p:cTn id="19" dur="500" fill="hold"/>
                                        <p:tgtEl>
                                          <p:spTgt spid="205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054"/>
                                        </p:tgtEl>
                                        <p:attrNameLst>
                                          <p:attrName>style.visibility</p:attrName>
                                        </p:attrNameLst>
                                      </p:cBhvr>
                                      <p:to>
                                        <p:strVal val="visible"/>
                                      </p:to>
                                    </p:set>
                                    <p:animEffect transition="in" filter="fade">
                                      <p:cBhvr>
                                        <p:cTn id="22" dur="500"/>
                                        <p:tgtEl>
                                          <p:spTgt spid="2054"/>
                                        </p:tgtEl>
                                      </p:cBhvr>
                                    </p:animEffect>
                                    <p:anim calcmode="lin" valueType="num">
                                      <p:cBhvr>
                                        <p:cTn id="23" dur="500" fill="hold"/>
                                        <p:tgtEl>
                                          <p:spTgt spid="2054"/>
                                        </p:tgtEl>
                                        <p:attrNameLst>
                                          <p:attrName>ppt_x</p:attrName>
                                        </p:attrNameLst>
                                      </p:cBhvr>
                                      <p:tavLst>
                                        <p:tav tm="0">
                                          <p:val>
                                            <p:strVal val="#ppt_x"/>
                                          </p:val>
                                        </p:tav>
                                        <p:tav tm="100000">
                                          <p:val>
                                            <p:strVal val="#ppt_x"/>
                                          </p:val>
                                        </p:tav>
                                      </p:tavLst>
                                    </p:anim>
                                    <p:anim calcmode="lin" valueType="num">
                                      <p:cBhvr>
                                        <p:cTn id="24" dur="500" fill="hold"/>
                                        <p:tgtEl>
                                          <p:spTgt spid="20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p:cNvSpPr/>
          <p:nvPr/>
        </p:nvSpPr>
        <p:spPr>
          <a:xfrm rot="1869094">
            <a:off x="-395198" y="3805515"/>
            <a:ext cx="2690658" cy="1759937"/>
          </a:xfrm>
          <a:prstGeom prst="ellipse">
            <a:avLst/>
          </a:prstGeom>
          <a:gradFill>
            <a:gsLst>
              <a:gs pos="100000">
                <a:schemeClr val="bg2"/>
              </a:gs>
              <a:gs pos="72000">
                <a:schemeClr val="bg1">
                  <a:alpha val="0"/>
                  <a:lumMod val="7000"/>
                  <a:lumOff val="93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rot="1869094">
            <a:off x="-642952" y="1783122"/>
            <a:ext cx="2690658" cy="1759937"/>
          </a:xfrm>
          <a:prstGeom prst="ellipse">
            <a:avLst/>
          </a:prstGeom>
          <a:gradFill>
            <a:gsLst>
              <a:gs pos="100000">
                <a:schemeClr val="bg2"/>
              </a:gs>
              <a:gs pos="72000">
                <a:schemeClr val="bg1">
                  <a:alpha val="0"/>
                  <a:lumMod val="7000"/>
                  <a:lumOff val="93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rot="1869094">
            <a:off x="971867" y="2850048"/>
            <a:ext cx="2690658" cy="1759937"/>
          </a:xfrm>
          <a:prstGeom prst="ellipse">
            <a:avLst/>
          </a:prstGeom>
          <a:gradFill>
            <a:gsLst>
              <a:gs pos="100000">
                <a:schemeClr val="bg2"/>
              </a:gs>
              <a:gs pos="72000">
                <a:schemeClr val="bg1">
                  <a:alpha val="0"/>
                  <a:lumMod val="7000"/>
                  <a:lumOff val="93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rot="16200000">
            <a:off x="534163" y="2557486"/>
            <a:ext cx="8647789" cy="2178388"/>
          </a:xfrm>
          <a:prstGeom prst="triangle">
            <a:avLst>
              <a:gd name="adj" fmla="val 49690"/>
            </a:avLst>
          </a:prstGeom>
          <a:gradFill>
            <a:gsLst>
              <a:gs pos="0">
                <a:schemeClr val="tx1">
                  <a:lumMod val="65000"/>
                  <a:lumOff val="35000"/>
                </a:schemeClr>
              </a:gs>
              <a:gs pos="52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0" name="Date Placeholder 3"/>
          <p:cNvSpPr>
            <a:spLocks noGrp="1"/>
          </p:cNvSpPr>
          <p:nvPr>
            <p:ph type="dt"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F78D6CF-2225-4A0D-A6B3-EA6435C75B06}" type="slidenum">
              <a:rPr lang="en-US" smtClean="0">
                <a:solidFill>
                  <a:schemeClr val="bg2"/>
                </a:solidFill>
              </a:rPr>
              <a:pPr eaLnBrk="1" hangingPunct="1"/>
              <a:t>3</a:t>
            </a:fld>
            <a:endParaRPr lang="en-US" smtClean="0">
              <a:solidFill>
                <a:schemeClr val="bg2"/>
              </a:solidFill>
            </a:endParaRPr>
          </a:p>
        </p:txBody>
      </p:sp>
      <p:sp>
        <p:nvSpPr>
          <p:cNvPr id="9224" name="TextBox 1"/>
          <p:cNvSpPr txBox="1">
            <a:spLocks noChangeArrowheads="1"/>
          </p:cNvSpPr>
          <p:nvPr/>
        </p:nvSpPr>
        <p:spPr bwMode="auto">
          <a:xfrm>
            <a:off x="581025" y="423863"/>
            <a:ext cx="671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solidFill>
                  <a:schemeClr val="bg1"/>
                </a:solidFill>
              </a:rPr>
              <a:t>Why</a:t>
            </a:r>
          </a:p>
        </p:txBody>
      </p:sp>
      <p:sp>
        <p:nvSpPr>
          <p:cNvPr id="2" name="Title 1"/>
          <p:cNvSpPr>
            <a:spLocks noGrp="1"/>
          </p:cNvSpPr>
          <p:nvPr>
            <p:ph type="title"/>
          </p:nvPr>
        </p:nvSpPr>
        <p:spPr/>
        <p:txBody>
          <a:bodyPr/>
          <a:lstStyle/>
          <a:p>
            <a:r>
              <a:rPr lang="en-US" dirty="0" smtClean="0"/>
              <a:t>Manufacturing &amp; Engineering</a:t>
            </a:r>
            <a:endParaRPr lang="en-US" dirty="0"/>
          </a:p>
        </p:txBody>
      </p:sp>
      <p:graphicFrame>
        <p:nvGraphicFramePr>
          <p:cNvPr id="10" name="Content Placeholder 6"/>
          <p:cNvGraphicFramePr>
            <a:graphicFrameLocks noGrp="1"/>
          </p:cNvGraphicFramePr>
          <p:nvPr>
            <p:ph idx="1"/>
            <p:extLst>
              <p:ext uri="{D42A27DB-BD31-4B8C-83A1-F6EECF244321}">
                <p14:modId xmlns:p14="http://schemas.microsoft.com/office/powerpoint/2010/main" val="698096018"/>
              </p:ext>
            </p:extLst>
          </p:nvPr>
        </p:nvGraphicFramePr>
        <p:xfrm>
          <a:off x="224973" y="5892800"/>
          <a:ext cx="2997198" cy="1113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999104" y="1453438"/>
            <a:ext cx="2646929" cy="461665"/>
          </a:xfrm>
          <a:prstGeom prst="rect">
            <a:avLst/>
          </a:prstGeom>
          <a:noFill/>
        </p:spPr>
        <p:txBody>
          <a:bodyPr wrap="square" rtlCol="0">
            <a:spAutoFit/>
          </a:bodyPr>
          <a:lstStyle/>
          <a:p>
            <a:pPr algn="ctr"/>
            <a:r>
              <a:rPr lang="en-US" sz="2400" b="1" dirty="0" smtClean="0">
                <a:solidFill>
                  <a:schemeClr val="accent1">
                    <a:lumMod val="75000"/>
                  </a:schemeClr>
                </a:solidFill>
              </a:rPr>
              <a:t>Manufacturing</a:t>
            </a:r>
            <a:endParaRPr lang="en-US" sz="2400" b="1" dirty="0">
              <a:solidFill>
                <a:schemeClr val="accent1">
                  <a:lumMod val="75000"/>
                </a:schemeClr>
              </a:solidFill>
            </a:endParaRPr>
          </a:p>
        </p:txBody>
      </p:sp>
      <p:pic>
        <p:nvPicPr>
          <p:cNvPr id="3076" name="Picture 4" descr="definecontrols, medicine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9104" y="4648678"/>
            <a:ext cx="1001997" cy="100199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851810" y="4337831"/>
            <a:ext cx="2129518" cy="584775"/>
          </a:xfrm>
          <a:prstGeom prst="rect">
            <a:avLst/>
          </a:prstGeom>
          <a:noFill/>
        </p:spPr>
        <p:txBody>
          <a:bodyPr wrap="square" rtlCol="0">
            <a:spAutoFit/>
          </a:bodyPr>
          <a:lstStyle/>
          <a:p>
            <a:pPr algn="r"/>
            <a:r>
              <a:rPr lang="en-US" sz="1600" dirty="0" smtClean="0">
                <a:solidFill>
                  <a:schemeClr val="accent1">
                    <a:lumMod val="75000"/>
                  </a:schemeClr>
                </a:solidFill>
              </a:rPr>
              <a:t>Data &amp; Analysis (</a:t>
            </a:r>
            <a:r>
              <a:rPr lang="en-US" sz="1600" dirty="0" err="1" smtClean="0">
                <a:solidFill>
                  <a:schemeClr val="accent1">
                    <a:lumMod val="75000"/>
                  </a:schemeClr>
                </a:solidFill>
              </a:rPr>
              <a:t>DeltaV</a:t>
            </a:r>
            <a:r>
              <a:rPr lang="en-US" sz="1600" dirty="0" smtClean="0">
                <a:solidFill>
                  <a:schemeClr val="accent1">
                    <a:lumMod val="75000"/>
                  </a:schemeClr>
                </a:solidFill>
              </a:rPr>
              <a:t>, Pi, </a:t>
            </a:r>
            <a:r>
              <a:rPr lang="en-US" sz="1600" dirty="0" err="1" smtClean="0">
                <a:solidFill>
                  <a:schemeClr val="accent1">
                    <a:lumMod val="75000"/>
                  </a:schemeClr>
                </a:solidFill>
              </a:rPr>
              <a:t>etc</a:t>
            </a:r>
            <a:r>
              <a:rPr lang="en-US" sz="1600" dirty="0" smtClean="0">
                <a:solidFill>
                  <a:schemeClr val="accent1">
                    <a:lumMod val="75000"/>
                  </a:schemeClr>
                </a:solidFill>
              </a:rPr>
              <a:t>)</a:t>
            </a:r>
            <a:endParaRPr lang="en-US" sz="1600" dirty="0">
              <a:solidFill>
                <a:schemeClr val="accent1">
                  <a:lumMod val="75000"/>
                </a:schemeClr>
              </a:solidFill>
            </a:endParaRPr>
          </a:p>
        </p:txBody>
      </p:sp>
      <p:sp>
        <p:nvSpPr>
          <p:cNvPr id="11" name="TextBox 10"/>
          <p:cNvSpPr txBox="1"/>
          <p:nvPr/>
        </p:nvSpPr>
        <p:spPr>
          <a:xfrm>
            <a:off x="6891688" y="2876478"/>
            <a:ext cx="1726747" cy="1077218"/>
          </a:xfrm>
          <a:prstGeom prst="rect">
            <a:avLst/>
          </a:prstGeom>
          <a:noFill/>
        </p:spPr>
        <p:txBody>
          <a:bodyPr wrap="square" rtlCol="0">
            <a:spAutoFit/>
          </a:bodyPr>
          <a:lstStyle/>
          <a:p>
            <a:r>
              <a:rPr lang="en-US" sz="1600" dirty="0" smtClean="0">
                <a:solidFill>
                  <a:schemeClr val="accent1">
                    <a:lumMod val="75000"/>
                  </a:schemeClr>
                </a:solidFill>
              </a:rPr>
              <a:t>Software Deployment (Windows 7, SharePoint)</a:t>
            </a:r>
          </a:p>
        </p:txBody>
      </p:sp>
      <p:pic>
        <p:nvPicPr>
          <p:cNvPr id="3080" name="Picture 8" descr="cd, disc, install, setup, software 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74630" y="2999401"/>
            <a:ext cx="958441" cy="95844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253645" y="1453438"/>
            <a:ext cx="3379826" cy="830997"/>
          </a:xfrm>
          <a:prstGeom prst="rect">
            <a:avLst/>
          </a:prstGeom>
          <a:noFill/>
        </p:spPr>
        <p:txBody>
          <a:bodyPr wrap="square" rtlCol="0">
            <a:spAutoFit/>
          </a:bodyPr>
          <a:lstStyle/>
          <a:p>
            <a:pPr algn="ctr"/>
            <a:r>
              <a:rPr lang="en-US" sz="2400" b="1" dirty="0" smtClean="0">
                <a:solidFill>
                  <a:schemeClr val="accent1">
                    <a:lumMod val="75000"/>
                  </a:schemeClr>
                </a:solidFill>
              </a:rPr>
              <a:t>IT </a:t>
            </a:r>
            <a:r>
              <a:rPr lang="en-US" sz="2400" b="1" dirty="0" smtClean="0">
                <a:solidFill>
                  <a:schemeClr val="accent1">
                    <a:lumMod val="75000"/>
                  </a:schemeClr>
                </a:solidFill>
              </a:rPr>
              <a:t>Manufacturing &amp; Automation Eng.</a:t>
            </a:r>
            <a:endParaRPr lang="en-US" sz="2400" b="1" dirty="0">
              <a:solidFill>
                <a:schemeClr val="accent1">
                  <a:lumMod val="75000"/>
                </a:schemeClr>
              </a:solidFill>
            </a:endParaRPr>
          </a:p>
        </p:txBody>
      </p:sp>
      <p:sp>
        <p:nvSpPr>
          <p:cNvPr id="14" name="TextBox 13"/>
          <p:cNvSpPr txBox="1"/>
          <p:nvPr/>
        </p:nvSpPr>
        <p:spPr>
          <a:xfrm>
            <a:off x="85622" y="3832095"/>
            <a:ext cx="2129518" cy="584775"/>
          </a:xfrm>
          <a:prstGeom prst="rect">
            <a:avLst/>
          </a:prstGeom>
          <a:noFill/>
        </p:spPr>
        <p:txBody>
          <a:bodyPr wrap="square" rtlCol="0">
            <a:spAutoFit/>
          </a:bodyPr>
          <a:lstStyle/>
          <a:p>
            <a:pPr algn="r"/>
            <a:r>
              <a:rPr lang="en-US" sz="1600" dirty="0">
                <a:solidFill>
                  <a:schemeClr val="accent1">
                    <a:lumMod val="75000"/>
                  </a:schemeClr>
                </a:solidFill>
              </a:rPr>
              <a:t>Facilities &amp; Construction </a:t>
            </a:r>
          </a:p>
        </p:txBody>
      </p:sp>
      <p:sp>
        <p:nvSpPr>
          <p:cNvPr id="15" name="TextBox 14"/>
          <p:cNvSpPr txBox="1"/>
          <p:nvPr/>
        </p:nvSpPr>
        <p:spPr>
          <a:xfrm>
            <a:off x="1759434" y="4980400"/>
            <a:ext cx="2129518" cy="338554"/>
          </a:xfrm>
          <a:prstGeom prst="rect">
            <a:avLst/>
          </a:prstGeom>
          <a:noFill/>
        </p:spPr>
        <p:txBody>
          <a:bodyPr wrap="square" rtlCol="0">
            <a:spAutoFit/>
          </a:bodyPr>
          <a:lstStyle/>
          <a:p>
            <a:pPr algn="ctr"/>
            <a:r>
              <a:rPr lang="en-US" sz="1600" dirty="0" smtClean="0">
                <a:solidFill>
                  <a:schemeClr val="accent1">
                    <a:lumMod val="75000"/>
                  </a:schemeClr>
                </a:solidFill>
              </a:rPr>
              <a:t>API Batches</a:t>
            </a:r>
            <a:endParaRPr lang="en-US" sz="1600" dirty="0">
              <a:solidFill>
                <a:schemeClr val="accent1">
                  <a:lumMod val="75000"/>
                </a:schemeClr>
              </a:solidFill>
            </a:endParaRPr>
          </a:p>
        </p:txBody>
      </p:sp>
      <p:pic>
        <p:nvPicPr>
          <p:cNvPr id="3082" name="Picture 10" descr="chemistry, science, test ic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8041" y="2577228"/>
            <a:ext cx="1044680" cy="104468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696915" y="2665621"/>
            <a:ext cx="2129518" cy="584775"/>
          </a:xfrm>
          <a:prstGeom prst="rect">
            <a:avLst/>
          </a:prstGeom>
          <a:noFill/>
        </p:spPr>
        <p:txBody>
          <a:bodyPr wrap="square" rtlCol="0">
            <a:spAutoFit/>
          </a:bodyPr>
          <a:lstStyle/>
          <a:p>
            <a:r>
              <a:rPr lang="en-US" sz="1600" dirty="0" smtClean="0">
                <a:solidFill>
                  <a:schemeClr val="accent1">
                    <a:lumMod val="75000"/>
                  </a:schemeClr>
                </a:solidFill>
              </a:rPr>
              <a:t>Bioreactor</a:t>
            </a:r>
          </a:p>
          <a:p>
            <a:r>
              <a:rPr lang="en-US" sz="1600" dirty="0" smtClean="0">
                <a:solidFill>
                  <a:schemeClr val="accent1">
                    <a:lumMod val="75000"/>
                  </a:schemeClr>
                </a:solidFill>
              </a:rPr>
              <a:t>Management</a:t>
            </a:r>
            <a:endParaRPr lang="en-US" sz="1600" dirty="0">
              <a:solidFill>
                <a:schemeClr val="accent1">
                  <a:lumMod val="75000"/>
                </a:schemeClr>
              </a:solidFill>
            </a:endParaRPr>
          </a:p>
        </p:txBody>
      </p:sp>
      <p:sp>
        <p:nvSpPr>
          <p:cNvPr id="20" name="TextBox 19"/>
          <p:cNvSpPr txBox="1"/>
          <p:nvPr/>
        </p:nvSpPr>
        <p:spPr>
          <a:xfrm>
            <a:off x="7082865" y="5391664"/>
            <a:ext cx="1726747" cy="830997"/>
          </a:xfrm>
          <a:prstGeom prst="rect">
            <a:avLst/>
          </a:prstGeom>
          <a:noFill/>
        </p:spPr>
        <p:txBody>
          <a:bodyPr wrap="square" rtlCol="0">
            <a:spAutoFit/>
          </a:bodyPr>
          <a:lstStyle/>
          <a:p>
            <a:r>
              <a:rPr lang="en-US" sz="1600" dirty="0" smtClean="0">
                <a:solidFill>
                  <a:schemeClr val="accent1">
                    <a:lumMod val="75000"/>
                  </a:schemeClr>
                </a:solidFill>
              </a:rPr>
              <a:t>New Application and Process Development</a:t>
            </a:r>
          </a:p>
        </p:txBody>
      </p:sp>
      <p:pic>
        <p:nvPicPr>
          <p:cNvPr id="3086" name="Picture 14" descr="applications, folder, programs ico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73082" y="5256094"/>
            <a:ext cx="1118606" cy="1118607"/>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data, log, text, x icon"/>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737036">
            <a:off x="7256753" y="4182443"/>
            <a:ext cx="895551" cy="89555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gency, building, bureau, business, company ico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60676" y="3646680"/>
            <a:ext cx="1001997" cy="10019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47883" y="1915103"/>
            <a:ext cx="3901839" cy="307777"/>
          </a:xfrm>
          <a:prstGeom prst="rect">
            <a:avLst/>
          </a:prstGeom>
          <a:noFill/>
        </p:spPr>
        <p:txBody>
          <a:bodyPr wrap="square" rtlCol="0">
            <a:spAutoFit/>
          </a:bodyPr>
          <a:lstStyle/>
          <a:p>
            <a:pPr algn="ctr"/>
            <a:r>
              <a:rPr lang="en-US" sz="1400" dirty="0" smtClean="0">
                <a:solidFill>
                  <a:schemeClr val="accent1">
                    <a:lumMod val="75000"/>
                  </a:schemeClr>
                </a:solidFill>
              </a:rPr>
              <a:t>Everything involved in making our products</a:t>
            </a:r>
            <a:endParaRPr lang="en-US" sz="1400" dirty="0">
              <a:solidFill>
                <a:schemeClr val="accent1">
                  <a:lumMod val="75000"/>
                </a:schemeClr>
              </a:solidFill>
            </a:endParaRPr>
          </a:p>
        </p:txBody>
      </p:sp>
      <p:sp>
        <p:nvSpPr>
          <p:cNvPr id="23" name="TextBox 22"/>
          <p:cNvSpPr txBox="1"/>
          <p:nvPr/>
        </p:nvSpPr>
        <p:spPr>
          <a:xfrm>
            <a:off x="5112711" y="2290520"/>
            <a:ext cx="3853868" cy="523220"/>
          </a:xfrm>
          <a:prstGeom prst="rect">
            <a:avLst/>
          </a:prstGeom>
          <a:noFill/>
        </p:spPr>
        <p:txBody>
          <a:bodyPr wrap="square" rtlCol="0">
            <a:spAutoFit/>
          </a:bodyPr>
          <a:lstStyle/>
          <a:p>
            <a:pPr algn="ctr"/>
            <a:r>
              <a:rPr lang="en-US" sz="1400" dirty="0" smtClean="0">
                <a:solidFill>
                  <a:schemeClr val="accent1">
                    <a:lumMod val="75000"/>
                  </a:schemeClr>
                </a:solidFill>
              </a:rPr>
              <a:t>Anything IT related that allows manufacturing to work as effectively as possible</a:t>
            </a:r>
            <a:endParaRPr lang="en-US" sz="1400" dirty="0">
              <a:solidFill>
                <a:schemeClr val="accent1">
                  <a:lumMod val="75000"/>
                </a:schemeClr>
              </a:solidFill>
            </a:endParaRPr>
          </a:p>
        </p:txBody>
      </p:sp>
      <p:sp>
        <p:nvSpPr>
          <p:cNvPr id="32" name="Oval 31"/>
          <p:cNvSpPr/>
          <p:nvPr/>
        </p:nvSpPr>
        <p:spPr>
          <a:xfrm rot="1869094">
            <a:off x="4374444" y="2115046"/>
            <a:ext cx="2690658" cy="1759937"/>
          </a:xfrm>
          <a:prstGeom prst="ellipse">
            <a:avLst/>
          </a:prstGeom>
          <a:gradFill>
            <a:gsLst>
              <a:gs pos="100000">
                <a:schemeClr val="bg2"/>
              </a:gs>
              <a:gs pos="72000">
                <a:schemeClr val="bg1">
                  <a:alpha val="0"/>
                  <a:lumMod val="7000"/>
                  <a:lumOff val="93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rot="1869094">
            <a:off x="5821141" y="3283916"/>
            <a:ext cx="2690658" cy="1759937"/>
          </a:xfrm>
          <a:prstGeom prst="ellipse">
            <a:avLst/>
          </a:prstGeom>
          <a:gradFill>
            <a:gsLst>
              <a:gs pos="100000">
                <a:schemeClr val="bg2"/>
              </a:gs>
              <a:gs pos="72000">
                <a:schemeClr val="bg1">
                  <a:alpha val="0"/>
                  <a:lumMod val="7000"/>
                  <a:lumOff val="93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rot="1869094">
            <a:off x="4562198" y="4426693"/>
            <a:ext cx="2690658" cy="1759937"/>
          </a:xfrm>
          <a:prstGeom prst="ellipse">
            <a:avLst/>
          </a:prstGeom>
          <a:gradFill>
            <a:gsLst>
              <a:gs pos="100000">
                <a:schemeClr val="bg2"/>
              </a:gs>
              <a:gs pos="72000">
                <a:schemeClr val="bg1">
                  <a:alpha val="0"/>
                  <a:lumMod val="7000"/>
                  <a:lumOff val="93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anim calcmode="lin" valueType="num">
                                      <p:cBhvr>
                                        <p:cTn id="8" dur="500" fill="hold"/>
                                        <p:tgtEl>
                                          <p:spTgt spid="25"/>
                                        </p:tgtEl>
                                        <p:attrNameLst>
                                          <p:attrName>ppt_x</p:attrName>
                                        </p:attrNameLst>
                                      </p:cBhvr>
                                      <p:tavLst>
                                        <p:tav tm="0">
                                          <p:val>
                                            <p:strVal val="#ppt_x"/>
                                          </p:val>
                                        </p:tav>
                                        <p:tav tm="100000">
                                          <p:val>
                                            <p:strVal val="#ppt_x"/>
                                          </p:val>
                                        </p:tav>
                                      </p:tavLst>
                                    </p:anim>
                                    <p:anim calcmode="lin" valueType="num">
                                      <p:cBhvr>
                                        <p:cTn id="9" dur="500" fill="hold"/>
                                        <p:tgtEl>
                                          <p:spTgt spid="2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6"/>
                                        </p:tgtEl>
                                        <p:attrNameLst>
                                          <p:attrName>style.visibility</p:attrName>
                                        </p:attrNameLst>
                                      </p:cBhvr>
                                      <p:to>
                                        <p:strVal val="visible"/>
                                      </p:to>
                                    </p:set>
                                    <p:animEffect transition="in" filter="fade">
                                      <p:cBhvr>
                                        <p:cTn id="17" dur="500"/>
                                        <p:tgtEl>
                                          <p:spTgt spid="3076"/>
                                        </p:tgtEl>
                                      </p:cBhvr>
                                    </p:animEffect>
                                    <p:anim calcmode="lin" valueType="num">
                                      <p:cBhvr>
                                        <p:cTn id="18" dur="500" fill="hold"/>
                                        <p:tgtEl>
                                          <p:spTgt spid="3076"/>
                                        </p:tgtEl>
                                        <p:attrNameLst>
                                          <p:attrName>ppt_x</p:attrName>
                                        </p:attrNameLst>
                                      </p:cBhvr>
                                      <p:tavLst>
                                        <p:tav tm="0">
                                          <p:val>
                                            <p:strVal val="#ppt_x"/>
                                          </p:val>
                                        </p:tav>
                                        <p:tav tm="100000">
                                          <p:val>
                                            <p:strVal val="#ppt_x"/>
                                          </p:val>
                                        </p:tav>
                                      </p:tavLst>
                                    </p:anim>
                                    <p:anim calcmode="lin" valueType="num">
                                      <p:cBhvr>
                                        <p:cTn id="19" dur="500" fill="hold"/>
                                        <p:tgtEl>
                                          <p:spTgt spid="307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anim calcmode="lin" valueType="num">
                                      <p:cBhvr>
                                        <p:cTn id="23" dur="500" fill="hold"/>
                                        <p:tgtEl>
                                          <p:spTgt spid="14"/>
                                        </p:tgtEl>
                                        <p:attrNameLst>
                                          <p:attrName>ppt_x</p:attrName>
                                        </p:attrNameLst>
                                      </p:cBhvr>
                                      <p:tavLst>
                                        <p:tav tm="0">
                                          <p:val>
                                            <p:strVal val="#ppt_x"/>
                                          </p:val>
                                        </p:tav>
                                        <p:tav tm="100000">
                                          <p:val>
                                            <p:strVal val="#ppt_x"/>
                                          </p:val>
                                        </p:tav>
                                      </p:tavLst>
                                    </p:anim>
                                    <p:anim calcmode="lin" valueType="num">
                                      <p:cBhvr>
                                        <p:cTn id="24" dur="50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anim calcmode="lin" valueType="num">
                                      <p:cBhvr>
                                        <p:cTn id="28" dur="500" fill="hold"/>
                                        <p:tgtEl>
                                          <p:spTgt spid="15"/>
                                        </p:tgtEl>
                                        <p:attrNameLst>
                                          <p:attrName>ppt_x</p:attrName>
                                        </p:attrNameLst>
                                      </p:cBhvr>
                                      <p:tavLst>
                                        <p:tav tm="0">
                                          <p:val>
                                            <p:strVal val="#ppt_x"/>
                                          </p:val>
                                        </p:tav>
                                        <p:tav tm="100000">
                                          <p:val>
                                            <p:strVal val="#ppt_x"/>
                                          </p:val>
                                        </p:tav>
                                      </p:tavLst>
                                    </p:anim>
                                    <p:anim calcmode="lin" valueType="num">
                                      <p:cBhvr>
                                        <p:cTn id="29" dur="5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082"/>
                                        </p:tgtEl>
                                        <p:attrNameLst>
                                          <p:attrName>style.visibility</p:attrName>
                                        </p:attrNameLst>
                                      </p:cBhvr>
                                      <p:to>
                                        <p:strVal val="visible"/>
                                      </p:to>
                                    </p:set>
                                    <p:animEffect transition="in" filter="fade">
                                      <p:cBhvr>
                                        <p:cTn id="32" dur="500"/>
                                        <p:tgtEl>
                                          <p:spTgt spid="3082"/>
                                        </p:tgtEl>
                                      </p:cBhvr>
                                    </p:animEffect>
                                    <p:anim calcmode="lin" valueType="num">
                                      <p:cBhvr>
                                        <p:cTn id="33" dur="500" fill="hold"/>
                                        <p:tgtEl>
                                          <p:spTgt spid="3082"/>
                                        </p:tgtEl>
                                        <p:attrNameLst>
                                          <p:attrName>ppt_x</p:attrName>
                                        </p:attrNameLst>
                                      </p:cBhvr>
                                      <p:tavLst>
                                        <p:tav tm="0">
                                          <p:val>
                                            <p:strVal val="#ppt_x"/>
                                          </p:val>
                                        </p:tav>
                                        <p:tav tm="100000">
                                          <p:val>
                                            <p:strVal val="#ppt_x"/>
                                          </p:val>
                                        </p:tav>
                                      </p:tavLst>
                                    </p:anim>
                                    <p:anim calcmode="lin" valueType="num">
                                      <p:cBhvr>
                                        <p:cTn id="34" dur="500" fill="hold"/>
                                        <p:tgtEl>
                                          <p:spTgt spid="308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anim calcmode="lin" valueType="num">
                                      <p:cBhvr>
                                        <p:cTn id="38" dur="500" fill="hold"/>
                                        <p:tgtEl>
                                          <p:spTgt spid="17"/>
                                        </p:tgtEl>
                                        <p:attrNameLst>
                                          <p:attrName>ppt_x</p:attrName>
                                        </p:attrNameLst>
                                      </p:cBhvr>
                                      <p:tavLst>
                                        <p:tav tm="0">
                                          <p:val>
                                            <p:strVal val="#ppt_x"/>
                                          </p:val>
                                        </p:tav>
                                        <p:tav tm="100000">
                                          <p:val>
                                            <p:strVal val="#ppt_x"/>
                                          </p:val>
                                        </p:tav>
                                      </p:tavLst>
                                    </p:anim>
                                    <p:anim calcmode="lin" valueType="num">
                                      <p:cBhvr>
                                        <p:cTn id="39" dur="50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fade">
                                      <p:cBhvr>
                                        <p:cTn id="42" dur="500"/>
                                        <p:tgtEl>
                                          <p:spTgt spid="1026"/>
                                        </p:tgtEl>
                                      </p:cBhvr>
                                    </p:animEffect>
                                    <p:anim calcmode="lin" valueType="num">
                                      <p:cBhvr>
                                        <p:cTn id="43" dur="500" fill="hold"/>
                                        <p:tgtEl>
                                          <p:spTgt spid="1026"/>
                                        </p:tgtEl>
                                        <p:attrNameLst>
                                          <p:attrName>ppt_x</p:attrName>
                                        </p:attrNameLst>
                                      </p:cBhvr>
                                      <p:tavLst>
                                        <p:tav tm="0">
                                          <p:val>
                                            <p:strVal val="#ppt_x"/>
                                          </p:val>
                                        </p:tav>
                                        <p:tav tm="100000">
                                          <p:val>
                                            <p:strVal val="#ppt_x"/>
                                          </p:val>
                                        </p:tav>
                                      </p:tavLst>
                                    </p:anim>
                                    <p:anim calcmode="lin" valueType="num">
                                      <p:cBhvr>
                                        <p:cTn id="44" dur="500" fill="hold"/>
                                        <p:tgtEl>
                                          <p:spTgt spid="102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anim calcmode="lin" valueType="num">
                                      <p:cBhvr>
                                        <p:cTn id="48" dur="500" fill="hold"/>
                                        <p:tgtEl>
                                          <p:spTgt spid="4"/>
                                        </p:tgtEl>
                                        <p:attrNameLst>
                                          <p:attrName>ppt_x</p:attrName>
                                        </p:attrNameLst>
                                      </p:cBhvr>
                                      <p:tavLst>
                                        <p:tav tm="0">
                                          <p:val>
                                            <p:strVal val="#ppt_x"/>
                                          </p:val>
                                        </p:tav>
                                        <p:tav tm="100000">
                                          <p:val>
                                            <p:strVal val="#ppt_x"/>
                                          </p:val>
                                        </p:tav>
                                      </p:tavLst>
                                    </p:anim>
                                    <p:anim calcmode="lin" valueType="num">
                                      <p:cBhvr>
                                        <p:cTn id="49" dur="500" fill="hold"/>
                                        <p:tgtEl>
                                          <p:spTgt spid="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anim calcmode="lin" valueType="num">
                                      <p:cBhvr>
                                        <p:cTn id="53" dur="500" fill="hold"/>
                                        <p:tgtEl>
                                          <p:spTgt spid="30"/>
                                        </p:tgtEl>
                                        <p:attrNameLst>
                                          <p:attrName>ppt_x</p:attrName>
                                        </p:attrNameLst>
                                      </p:cBhvr>
                                      <p:tavLst>
                                        <p:tav tm="0">
                                          <p:val>
                                            <p:strVal val="#ppt_x"/>
                                          </p:val>
                                        </p:tav>
                                        <p:tav tm="100000">
                                          <p:val>
                                            <p:strVal val="#ppt_x"/>
                                          </p:val>
                                        </p:tav>
                                      </p:tavLst>
                                    </p:anim>
                                    <p:anim calcmode="lin" valueType="num">
                                      <p:cBhvr>
                                        <p:cTn id="54" dur="500" fill="hold"/>
                                        <p:tgtEl>
                                          <p:spTgt spid="3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anim calcmode="lin" valueType="num">
                                      <p:cBhvr>
                                        <p:cTn id="58" dur="500" fill="hold"/>
                                        <p:tgtEl>
                                          <p:spTgt spid="31"/>
                                        </p:tgtEl>
                                        <p:attrNameLst>
                                          <p:attrName>ppt_x</p:attrName>
                                        </p:attrNameLst>
                                      </p:cBhvr>
                                      <p:tavLst>
                                        <p:tav tm="0">
                                          <p:val>
                                            <p:strVal val="#ppt_x"/>
                                          </p:val>
                                        </p:tav>
                                        <p:tav tm="100000">
                                          <p:val>
                                            <p:strVal val="#ppt_x"/>
                                          </p:val>
                                        </p:tav>
                                      </p:tavLst>
                                    </p:anim>
                                    <p:anim calcmode="lin" valueType="num">
                                      <p:cBhvr>
                                        <p:cTn id="59" dur="5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fade">
                                      <p:cBhvr>
                                        <p:cTn id="64" dur="500"/>
                                        <p:tgtEl>
                                          <p:spTgt spid="9"/>
                                        </p:tgtEl>
                                      </p:cBhvr>
                                    </p:animEffect>
                                    <p:anim calcmode="lin" valueType="num">
                                      <p:cBhvr>
                                        <p:cTn id="65" dur="500" fill="hold"/>
                                        <p:tgtEl>
                                          <p:spTgt spid="9"/>
                                        </p:tgtEl>
                                        <p:attrNameLst>
                                          <p:attrName>ppt_x</p:attrName>
                                        </p:attrNameLst>
                                      </p:cBhvr>
                                      <p:tavLst>
                                        <p:tav tm="0">
                                          <p:val>
                                            <p:strVal val="#ppt_x"/>
                                          </p:val>
                                        </p:tav>
                                        <p:tav tm="100000">
                                          <p:val>
                                            <p:strVal val="#ppt_x"/>
                                          </p:val>
                                        </p:tav>
                                      </p:tavLst>
                                    </p:anim>
                                    <p:anim calcmode="lin" valueType="num">
                                      <p:cBhvr>
                                        <p:cTn id="66" dur="500" fill="hold"/>
                                        <p:tgtEl>
                                          <p:spTgt spid="9"/>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500"/>
                                        <p:tgtEl>
                                          <p:spTgt spid="11"/>
                                        </p:tgtEl>
                                      </p:cBhvr>
                                    </p:animEffect>
                                    <p:anim calcmode="lin" valueType="num">
                                      <p:cBhvr>
                                        <p:cTn id="70" dur="500" fill="hold"/>
                                        <p:tgtEl>
                                          <p:spTgt spid="11"/>
                                        </p:tgtEl>
                                        <p:attrNameLst>
                                          <p:attrName>ppt_x</p:attrName>
                                        </p:attrNameLst>
                                      </p:cBhvr>
                                      <p:tavLst>
                                        <p:tav tm="0">
                                          <p:val>
                                            <p:strVal val="#ppt_x"/>
                                          </p:val>
                                        </p:tav>
                                        <p:tav tm="100000">
                                          <p:val>
                                            <p:strVal val="#ppt_x"/>
                                          </p:val>
                                        </p:tav>
                                      </p:tavLst>
                                    </p:anim>
                                    <p:anim calcmode="lin" valueType="num">
                                      <p:cBhvr>
                                        <p:cTn id="71" dur="500" fill="hold"/>
                                        <p:tgtEl>
                                          <p:spTgt spid="11"/>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3080"/>
                                        </p:tgtEl>
                                        <p:attrNameLst>
                                          <p:attrName>style.visibility</p:attrName>
                                        </p:attrNameLst>
                                      </p:cBhvr>
                                      <p:to>
                                        <p:strVal val="visible"/>
                                      </p:to>
                                    </p:set>
                                    <p:animEffect transition="in" filter="fade">
                                      <p:cBhvr>
                                        <p:cTn id="74" dur="500"/>
                                        <p:tgtEl>
                                          <p:spTgt spid="3080"/>
                                        </p:tgtEl>
                                      </p:cBhvr>
                                    </p:animEffect>
                                    <p:anim calcmode="lin" valueType="num">
                                      <p:cBhvr>
                                        <p:cTn id="75" dur="500" fill="hold"/>
                                        <p:tgtEl>
                                          <p:spTgt spid="3080"/>
                                        </p:tgtEl>
                                        <p:attrNameLst>
                                          <p:attrName>ppt_x</p:attrName>
                                        </p:attrNameLst>
                                      </p:cBhvr>
                                      <p:tavLst>
                                        <p:tav tm="0">
                                          <p:val>
                                            <p:strVal val="#ppt_x"/>
                                          </p:val>
                                        </p:tav>
                                        <p:tav tm="100000">
                                          <p:val>
                                            <p:strVal val="#ppt_x"/>
                                          </p:val>
                                        </p:tav>
                                      </p:tavLst>
                                    </p:anim>
                                    <p:anim calcmode="lin" valueType="num">
                                      <p:cBhvr>
                                        <p:cTn id="76" dur="500" fill="hold"/>
                                        <p:tgtEl>
                                          <p:spTgt spid="3080"/>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fade">
                                      <p:cBhvr>
                                        <p:cTn id="79" dur="500"/>
                                        <p:tgtEl>
                                          <p:spTgt spid="13"/>
                                        </p:tgtEl>
                                      </p:cBhvr>
                                    </p:animEffect>
                                    <p:anim calcmode="lin" valueType="num">
                                      <p:cBhvr>
                                        <p:cTn id="80" dur="500" fill="hold"/>
                                        <p:tgtEl>
                                          <p:spTgt spid="13"/>
                                        </p:tgtEl>
                                        <p:attrNameLst>
                                          <p:attrName>ppt_x</p:attrName>
                                        </p:attrNameLst>
                                      </p:cBhvr>
                                      <p:tavLst>
                                        <p:tav tm="0">
                                          <p:val>
                                            <p:strVal val="#ppt_x"/>
                                          </p:val>
                                        </p:tav>
                                        <p:tav tm="100000">
                                          <p:val>
                                            <p:strVal val="#ppt_x"/>
                                          </p:val>
                                        </p:tav>
                                      </p:tavLst>
                                    </p:anim>
                                    <p:anim calcmode="lin" valueType="num">
                                      <p:cBhvr>
                                        <p:cTn id="81" dur="500" fill="hold"/>
                                        <p:tgtEl>
                                          <p:spTgt spid="13"/>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fade">
                                      <p:cBhvr>
                                        <p:cTn id="84" dur="500"/>
                                        <p:tgtEl>
                                          <p:spTgt spid="20"/>
                                        </p:tgtEl>
                                      </p:cBhvr>
                                    </p:animEffect>
                                    <p:anim calcmode="lin" valueType="num">
                                      <p:cBhvr>
                                        <p:cTn id="85" dur="500" fill="hold"/>
                                        <p:tgtEl>
                                          <p:spTgt spid="20"/>
                                        </p:tgtEl>
                                        <p:attrNameLst>
                                          <p:attrName>ppt_x</p:attrName>
                                        </p:attrNameLst>
                                      </p:cBhvr>
                                      <p:tavLst>
                                        <p:tav tm="0">
                                          <p:val>
                                            <p:strVal val="#ppt_x"/>
                                          </p:val>
                                        </p:tav>
                                        <p:tav tm="100000">
                                          <p:val>
                                            <p:strVal val="#ppt_x"/>
                                          </p:val>
                                        </p:tav>
                                      </p:tavLst>
                                    </p:anim>
                                    <p:anim calcmode="lin" valueType="num">
                                      <p:cBhvr>
                                        <p:cTn id="86" dur="500" fill="hold"/>
                                        <p:tgtEl>
                                          <p:spTgt spid="20"/>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3086"/>
                                        </p:tgtEl>
                                        <p:attrNameLst>
                                          <p:attrName>style.visibility</p:attrName>
                                        </p:attrNameLst>
                                      </p:cBhvr>
                                      <p:to>
                                        <p:strVal val="visible"/>
                                      </p:to>
                                    </p:set>
                                    <p:animEffect transition="in" filter="fade">
                                      <p:cBhvr>
                                        <p:cTn id="89" dur="500"/>
                                        <p:tgtEl>
                                          <p:spTgt spid="3086"/>
                                        </p:tgtEl>
                                      </p:cBhvr>
                                    </p:animEffect>
                                    <p:anim calcmode="lin" valueType="num">
                                      <p:cBhvr>
                                        <p:cTn id="90" dur="500" fill="hold"/>
                                        <p:tgtEl>
                                          <p:spTgt spid="3086"/>
                                        </p:tgtEl>
                                        <p:attrNameLst>
                                          <p:attrName>ppt_x</p:attrName>
                                        </p:attrNameLst>
                                      </p:cBhvr>
                                      <p:tavLst>
                                        <p:tav tm="0">
                                          <p:val>
                                            <p:strVal val="#ppt_x"/>
                                          </p:val>
                                        </p:tav>
                                        <p:tav tm="100000">
                                          <p:val>
                                            <p:strVal val="#ppt_x"/>
                                          </p:val>
                                        </p:tav>
                                      </p:tavLst>
                                    </p:anim>
                                    <p:anim calcmode="lin" valueType="num">
                                      <p:cBhvr>
                                        <p:cTn id="91" dur="500" fill="hold"/>
                                        <p:tgtEl>
                                          <p:spTgt spid="3086"/>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3088"/>
                                        </p:tgtEl>
                                        <p:attrNameLst>
                                          <p:attrName>style.visibility</p:attrName>
                                        </p:attrNameLst>
                                      </p:cBhvr>
                                      <p:to>
                                        <p:strVal val="visible"/>
                                      </p:to>
                                    </p:set>
                                    <p:animEffect transition="in" filter="fade">
                                      <p:cBhvr>
                                        <p:cTn id="94" dur="500"/>
                                        <p:tgtEl>
                                          <p:spTgt spid="3088"/>
                                        </p:tgtEl>
                                      </p:cBhvr>
                                    </p:animEffect>
                                    <p:anim calcmode="lin" valueType="num">
                                      <p:cBhvr>
                                        <p:cTn id="95" dur="500" fill="hold"/>
                                        <p:tgtEl>
                                          <p:spTgt spid="3088"/>
                                        </p:tgtEl>
                                        <p:attrNameLst>
                                          <p:attrName>ppt_x</p:attrName>
                                        </p:attrNameLst>
                                      </p:cBhvr>
                                      <p:tavLst>
                                        <p:tav tm="0">
                                          <p:val>
                                            <p:strVal val="#ppt_x"/>
                                          </p:val>
                                        </p:tav>
                                        <p:tav tm="100000">
                                          <p:val>
                                            <p:strVal val="#ppt_x"/>
                                          </p:val>
                                        </p:tav>
                                      </p:tavLst>
                                    </p:anim>
                                    <p:anim calcmode="lin" valueType="num">
                                      <p:cBhvr>
                                        <p:cTn id="96" dur="500" fill="hold"/>
                                        <p:tgtEl>
                                          <p:spTgt spid="3088"/>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23"/>
                                        </p:tgtEl>
                                        <p:attrNameLst>
                                          <p:attrName>style.visibility</p:attrName>
                                        </p:attrNameLst>
                                      </p:cBhvr>
                                      <p:to>
                                        <p:strVal val="visible"/>
                                      </p:to>
                                    </p:set>
                                    <p:animEffect transition="in" filter="fade">
                                      <p:cBhvr>
                                        <p:cTn id="99" dur="500"/>
                                        <p:tgtEl>
                                          <p:spTgt spid="23"/>
                                        </p:tgtEl>
                                      </p:cBhvr>
                                    </p:animEffect>
                                    <p:anim calcmode="lin" valueType="num">
                                      <p:cBhvr>
                                        <p:cTn id="100" dur="500" fill="hold"/>
                                        <p:tgtEl>
                                          <p:spTgt spid="23"/>
                                        </p:tgtEl>
                                        <p:attrNameLst>
                                          <p:attrName>ppt_x</p:attrName>
                                        </p:attrNameLst>
                                      </p:cBhvr>
                                      <p:tavLst>
                                        <p:tav tm="0">
                                          <p:val>
                                            <p:strVal val="#ppt_x"/>
                                          </p:val>
                                        </p:tav>
                                        <p:tav tm="100000">
                                          <p:val>
                                            <p:strVal val="#ppt_x"/>
                                          </p:val>
                                        </p:tav>
                                      </p:tavLst>
                                    </p:anim>
                                    <p:anim calcmode="lin" valueType="num">
                                      <p:cBhvr>
                                        <p:cTn id="101" dur="500" fill="hold"/>
                                        <p:tgtEl>
                                          <p:spTgt spid="23"/>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fade">
                                      <p:cBhvr>
                                        <p:cTn id="104" dur="500"/>
                                        <p:tgtEl>
                                          <p:spTgt spid="33"/>
                                        </p:tgtEl>
                                      </p:cBhvr>
                                    </p:animEffect>
                                    <p:anim calcmode="lin" valueType="num">
                                      <p:cBhvr>
                                        <p:cTn id="105" dur="500" fill="hold"/>
                                        <p:tgtEl>
                                          <p:spTgt spid="33"/>
                                        </p:tgtEl>
                                        <p:attrNameLst>
                                          <p:attrName>ppt_x</p:attrName>
                                        </p:attrNameLst>
                                      </p:cBhvr>
                                      <p:tavLst>
                                        <p:tav tm="0">
                                          <p:val>
                                            <p:strVal val="#ppt_x"/>
                                          </p:val>
                                        </p:tav>
                                        <p:tav tm="100000">
                                          <p:val>
                                            <p:strVal val="#ppt_x"/>
                                          </p:val>
                                        </p:tav>
                                      </p:tavLst>
                                    </p:anim>
                                    <p:anim calcmode="lin" valueType="num">
                                      <p:cBhvr>
                                        <p:cTn id="106" dur="500" fill="hold"/>
                                        <p:tgtEl>
                                          <p:spTgt spid="3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5"/>
                                        </p:tgtEl>
                                        <p:attrNameLst>
                                          <p:attrName>style.visibility</p:attrName>
                                        </p:attrNameLst>
                                      </p:cBhvr>
                                      <p:to>
                                        <p:strVal val="visible"/>
                                      </p:to>
                                    </p:set>
                                    <p:animEffect transition="in" filter="fade">
                                      <p:cBhvr>
                                        <p:cTn id="109" dur="500"/>
                                        <p:tgtEl>
                                          <p:spTgt spid="5"/>
                                        </p:tgtEl>
                                      </p:cBhvr>
                                    </p:animEffect>
                                    <p:anim calcmode="lin" valueType="num">
                                      <p:cBhvr>
                                        <p:cTn id="110" dur="500" fill="hold"/>
                                        <p:tgtEl>
                                          <p:spTgt spid="5"/>
                                        </p:tgtEl>
                                        <p:attrNameLst>
                                          <p:attrName>ppt_x</p:attrName>
                                        </p:attrNameLst>
                                      </p:cBhvr>
                                      <p:tavLst>
                                        <p:tav tm="0">
                                          <p:val>
                                            <p:strVal val="#ppt_x"/>
                                          </p:val>
                                        </p:tav>
                                        <p:tav tm="100000">
                                          <p:val>
                                            <p:strVal val="#ppt_x"/>
                                          </p:val>
                                        </p:tav>
                                      </p:tavLst>
                                    </p:anim>
                                    <p:anim calcmode="lin" valueType="num">
                                      <p:cBhvr>
                                        <p:cTn id="111" dur="500" fill="hold"/>
                                        <p:tgtEl>
                                          <p:spTgt spid="5"/>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Effect transition="in" filter="fade">
                                      <p:cBhvr>
                                        <p:cTn id="114" dur="500"/>
                                        <p:tgtEl>
                                          <p:spTgt spid="34"/>
                                        </p:tgtEl>
                                      </p:cBhvr>
                                    </p:animEffect>
                                    <p:anim calcmode="lin" valueType="num">
                                      <p:cBhvr>
                                        <p:cTn id="115" dur="500" fill="hold"/>
                                        <p:tgtEl>
                                          <p:spTgt spid="34"/>
                                        </p:tgtEl>
                                        <p:attrNameLst>
                                          <p:attrName>ppt_x</p:attrName>
                                        </p:attrNameLst>
                                      </p:cBhvr>
                                      <p:tavLst>
                                        <p:tav tm="0">
                                          <p:val>
                                            <p:strVal val="#ppt_x"/>
                                          </p:val>
                                        </p:tav>
                                        <p:tav tm="100000">
                                          <p:val>
                                            <p:strVal val="#ppt_x"/>
                                          </p:val>
                                        </p:tav>
                                      </p:tavLst>
                                    </p:anim>
                                    <p:anim calcmode="lin" valueType="num">
                                      <p:cBhvr>
                                        <p:cTn id="116" dur="500" fill="hold"/>
                                        <p:tgtEl>
                                          <p:spTgt spid="34"/>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anim calcmode="lin" valueType="num">
                                      <p:cBhvr>
                                        <p:cTn id="120" dur="500" fill="hold"/>
                                        <p:tgtEl>
                                          <p:spTgt spid="32"/>
                                        </p:tgtEl>
                                        <p:attrNameLst>
                                          <p:attrName>ppt_x</p:attrName>
                                        </p:attrNameLst>
                                      </p:cBhvr>
                                      <p:tavLst>
                                        <p:tav tm="0">
                                          <p:val>
                                            <p:strVal val="#ppt_x"/>
                                          </p:val>
                                        </p:tav>
                                        <p:tav tm="100000">
                                          <p:val>
                                            <p:strVal val="#ppt_x"/>
                                          </p:val>
                                        </p:tav>
                                      </p:tavLst>
                                    </p:anim>
                                    <p:anim calcmode="lin" valueType="num">
                                      <p:cBhvr>
                                        <p:cTn id="121" dur="5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25" grpId="0" animBg="1"/>
      <p:bldP spid="5" grpId="0" animBg="1"/>
      <p:bldP spid="3" grpId="0"/>
      <p:bldP spid="9" grpId="0"/>
      <p:bldP spid="11" grpId="0"/>
      <p:bldP spid="13" grpId="0"/>
      <p:bldP spid="14" grpId="0"/>
      <p:bldP spid="15" grpId="0"/>
      <p:bldP spid="17" grpId="0"/>
      <p:bldP spid="20" grpId="0"/>
      <p:bldP spid="4" grpId="0"/>
      <p:bldP spid="23" grpId="0"/>
      <p:bldP spid="32" grpId="0" animBg="1"/>
      <p:bldP spid="33"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Date Placeholder 3"/>
          <p:cNvSpPr>
            <a:spLocks noGrp="1"/>
          </p:cNvSpPr>
          <p:nvPr>
            <p:ph type="dt"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F78D6CF-2225-4A0D-A6B3-EA6435C75B06}" type="slidenum">
              <a:rPr lang="en-US" smtClean="0">
                <a:solidFill>
                  <a:schemeClr val="bg2"/>
                </a:solidFill>
              </a:rPr>
              <a:pPr eaLnBrk="1" hangingPunct="1"/>
              <a:t>4</a:t>
            </a:fld>
            <a:endParaRPr lang="en-US" smtClean="0">
              <a:solidFill>
                <a:schemeClr val="bg2"/>
              </a:solidFill>
            </a:endParaRPr>
          </a:p>
        </p:txBody>
      </p:sp>
      <p:sp>
        <p:nvSpPr>
          <p:cNvPr id="9224" name="TextBox 1"/>
          <p:cNvSpPr txBox="1">
            <a:spLocks noChangeArrowheads="1"/>
          </p:cNvSpPr>
          <p:nvPr/>
        </p:nvSpPr>
        <p:spPr bwMode="auto">
          <a:xfrm>
            <a:off x="581025" y="423863"/>
            <a:ext cx="671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solidFill>
                  <a:schemeClr val="bg1"/>
                </a:solidFill>
              </a:rPr>
              <a:t>Why</a:t>
            </a:r>
          </a:p>
        </p:txBody>
      </p:sp>
      <p:sp>
        <p:nvSpPr>
          <p:cNvPr id="2" name="Title 1"/>
          <p:cNvSpPr>
            <a:spLocks noGrp="1"/>
          </p:cNvSpPr>
          <p:nvPr>
            <p:ph type="title"/>
          </p:nvPr>
        </p:nvSpPr>
        <p:spPr/>
        <p:txBody>
          <a:bodyPr/>
          <a:lstStyle/>
          <a:p>
            <a:r>
              <a:rPr lang="en-US" dirty="0" smtClean="0"/>
              <a:t>Software Life Cycle (SLC)</a:t>
            </a:r>
            <a:endParaRPr lang="en-US" dirty="0"/>
          </a:p>
        </p:txBody>
      </p:sp>
      <p:graphicFrame>
        <p:nvGraphicFramePr>
          <p:cNvPr id="10" name="Content Placeholder 6"/>
          <p:cNvGraphicFramePr>
            <a:graphicFrameLocks noGrp="1"/>
          </p:cNvGraphicFramePr>
          <p:nvPr>
            <p:ph idx="1"/>
            <p:extLst>
              <p:ext uri="{D42A27DB-BD31-4B8C-83A1-F6EECF244321}">
                <p14:modId xmlns:p14="http://schemas.microsoft.com/office/powerpoint/2010/main" val="262266529"/>
              </p:ext>
            </p:extLst>
          </p:nvPr>
        </p:nvGraphicFramePr>
        <p:xfrm>
          <a:off x="224973" y="5892800"/>
          <a:ext cx="2997198" cy="1113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extBox 21"/>
          <p:cNvSpPr txBox="1"/>
          <p:nvPr/>
        </p:nvSpPr>
        <p:spPr>
          <a:xfrm>
            <a:off x="205581" y="1296446"/>
            <a:ext cx="1625600" cy="707886"/>
          </a:xfrm>
          <a:prstGeom prst="rect">
            <a:avLst/>
          </a:prstGeom>
          <a:noFill/>
        </p:spPr>
        <p:txBody>
          <a:bodyPr wrap="square" rtlCol="0">
            <a:spAutoFit/>
          </a:bodyPr>
          <a:lstStyle/>
          <a:p>
            <a:r>
              <a:rPr lang="en-US" sz="2000" b="1" dirty="0" smtClean="0"/>
              <a:t>Business Challenge</a:t>
            </a:r>
            <a:endParaRPr lang="en-US" sz="2000" b="1" dirty="0"/>
          </a:p>
        </p:txBody>
      </p:sp>
      <p:sp>
        <p:nvSpPr>
          <p:cNvPr id="26" name="TextBox 25"/>
          <p:cNvSpPr txBox="1"/>
          <p:nvPr/>
        </p:nvSpPr>
        <p:spPr>
          <a:xfrm>
            <a:off x="7141030" y="1419556"/>
            <a:ext cx="2269105" cy="461665"/>
          </a:xfrm>
          <a:prstGeom prst="rect">
            <a:avLst/>
          </a:prstGeom>
          <a:noFill/>
        </p:spPr>
        <p:txBody>
          <a:bodyPr wrap="square" rtlCol="0">
            <a:spAutoFit/>
          </a:bodyPr>
          <a:lstStyle/>
          <a:p>
            <a:r>
              <a:rPr lang="en-US" sz="2400" b="1" dirty="0" smtClean="0"/>
              <a:t>Solution</a:t>
            </a:r>
            <a:endParaRPr lang="en-US" sz="2400" b="1" dirty="0"/>
          </a:p>
        </p:txBody>
      </p:sp>
      <p:sp>
        <p:nvSpPr>
          <p:cNvPr id="24" name="Right Arrow 23"/>
          <p:cNvSpPr/>
          <p:nvPr/>
        </p:nvSpPr>
        <p:spPr>
          <a:xfrm>
            <a:off x="1252538" y="2242684"/>
            <a:ext cx="6396491" cy="2133600"/>
          </a:xfrm>
          <a:prstGeom prst="rightArrow">
            <a:avLst/>
          </a:prstGeom>
          <a:gradFill>
            <a:gsLst>
              <a:gs pos="0">
                <a:schemeClr val="bg1">
                  <a:lumMod val="50000"/>
                </a:schemeClr>
              </a:gs>
              <a:gs pos="69000">
                <a:schemeClr val="accent1">
                  <a:tint val="37000"/>
                  <a:satMod val="300000"/>
                  <a:alpha val="24000"/>
                </a:schemeClr>
              </a:gs>
              <a:gs pos="100000">
                <a:schemeClr val="accent1">
                  <a:tint val="15000"/>
                  <a:satMod val="350000"/>
                  <a:alpha val="0"/>
                </a:schemeClr>
              </a:gs>
            </a:gsLst>
            <a:lin ang="10800000" scaled="0"/>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5" name="Rounded Rectangle 24"/>
          <p:cNvSpPr/>
          <p:nvPr/>
        </p:nvSpPr>
        <p:spPr>
          <a:xfrm>
            <a:off x="1625600" y="2066839"/>
            <a:ext cx="1930400" cy="124264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 gathering</a:t>
            </a:r>
            <a:endParaRPr lang="en-US" dirty="0"/>
          </a:p>
        </p:txBody>
      </p:sp>
      <p:sp>
        <p:nvSpPr>
          <p:cNvPr id="30" name="Rounded Rectangle 29"/>
          <p:cNvSpPr/>
          <p:nvPr/>
        </p:nvSpPr>
        <p:spPr>
          <a:xfrm>
            <a:off x="2344057" y="3580176"/>
            <a:ext cx="1930400" cy="124264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and UI design</a:t>
            </a:r>
            <a:endParaRPr lang="en-US" dirty="0"/>
          </a:p>
        </p:txBody>
      </p:sp>
      <p:sp>
        <p:nvSpPr>
          <p:cNvPr id="31" name="Rounded Rectangle 30"/>
          <p:cNvSpPr/>
          <p:nvPr/>
        </p:nvSpPr>
        <p:spPr>
          <a:xfrm>
            <a:off x="3759199" y="2066838"/>
            <a:ext cx="1930400" cy="1242645"/>
          </a:xfrm>
          <a:prstGeom prst="round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Implementation</a:t>
            </a:r>
            <a:endParaRPr lang="en-US" dirty="0"/>
          </a:p>
        </p:txBody>
      </p:sp>
      <p:sp>
        <p:nvSpPr>
          <p:cNvPr id="32" name="Rounded Rectangle 31"/>
          <p:cNvSpPr/>
          <p:nvPr/>
        </p:nvSpPr>
        <p:spPr>
          <a:xfrm>
            <a:off x="4464559" y="3580175"/>
            <a:ext cx="1930400" cy="124264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Verification &amp; Testing</a:t>
            </a:r>
            <a:endParaRPr lang="en-US" dirty="0"/>
          </a:p>
        </p:txBody>
      </p:sp>
      <p:sp>
        <p:nvSpPr>
          <p:cNvPr id="27" name="Oval 26"/>
          <p:cNvSpPr/>
          <p:nvPr/>
        </p:nvSpPr>
        <p:spPr>
          <a:xfrm>
            <a:off x="7024915" y="2574840"/>
            <a:ext cx="1640114" cy="1494972"/>
          </a:xfrm>
          <a:prstGeom prst="ellipse">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Deployed Solution</a:t>
            </a:r>
            <a:endParaRPr lang="en-US" dirty="0"/>
          </a:p>
        </p:txBody>
      </p:sp>
      <p:sp>
        <p:nvSpPr>
          <p:cNvPr id="29" name="Rounded Rectangle 28"/>
          <p:cNvSpPr/>
          <p:nvPr/>
        </p:nvSpPr>
        <p:spPr>
          <a:xfrm>
            <a:off x="5254171" y="5332554"/>
            <a:ext cx="1770743" cy="812800"/>
          </a:xfrm>
          <a:prstGeom prst="round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Maintenance</a:t>
            </a:r>
            <a:endParaRPr lang="en-US" dirty="0"/>
          </a:p>
        </p:txBody>
      </p:sp>
      <p:cxnSp>
        <p:nvCxnSpPr>
          <p:cNvPr id="9217" name="Elbow Connector 9216"/>
          <p:cNvCxnSpPr>
            <a:stCxn id="27" idx="4"/>
          </p:cNvCxnSpPr>
          <p:nvPr/>
        </p:nvCxnSpPr>
        <p:spPr>
          <a:xfrm rot="5400000">
            <a:off x="6694718" y="4632244"/>
            <a:ext cx="1712686" cy="587823"/>
          </a:xfrm>
          <a:prstGeom prst="bentConnector3">
            <a:avLst>
              <a:gd name="adj1" fmla="val 1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10800000">
            <a:off x="1923143" y="4069812"/>
            <a:ext cx="3265714" cy="1669142"/>
          </a:xfrm>
          <a:prstGeom prst="bentConnector3">
            <a:avLst>
              <a:gd name="adj1" fmla="val 99890"/>
            </a:avLst>
          </a:prstGeom>
          <a:ln>
            <a:tailEnd type="arrow"/>
          </a:ln>
        </p:spPr>
        <p:style>
          <a:lnRef idx="1">
            <a:schemeClr val="accent1"/>
          </a:lnRef>
          <a:fillRef idx="0">
            <a:schemeClr val="accent1"/>
          </a:fillRef>
          <a:effectRef idx="0">
            <a:schemeClr val="accent1"/>
          </a:effectRef>
          <a:fontRef idx="minor">
            <a:schemeClr val="tx1"/>
          </a:fontRef>
        </p:style>
      </p:cxnSp>
      <p:pic>
        <p:nvPicPr>
          <p:cNvPr id="1032" name="Picture 8" descr="funny, happy, smiley, yahoo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489741">
            <a:off x="7763401" y="3868285"/>
            <a:ext cx="1016000" cy="1016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34" name="Picture 10" descr="unhappy 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1848965">
            <a:off x="551772" y="3588916"/>
            <a:ext cx="961793" cy="9617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3" name="Oval 2"/>
          <p:cNvSpPr/>
          <p:nvPr/>
        </p:nvSpPr>
        <p:spPr>
          <a:xfrm>
            <a:off x="3150131" y="2926087"/>
            <a:ext cx="542564" cy="54256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5</a:t>
            </a:r>
            <a:endParaRPr lang="en-US" sz="2400" dirty="0"/>
          </a:p>
        </p:txBody>
      </p:sp>
      <p:sp>
        <p:nvSpPr>
          <p:cNvPr id="20" name="Oval 19"/>
          <p:cNvSpPr/>
          <p:nvPr/>
        </p:nvSpPr>
        <p:spPr>
          <a:xfrm>
            <a:off x="3845095" y="4508080"/>
            <a:ext cx="542564" cy="54256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21" name="Oval 20"/>
          <p:cNvSpPr/>
          <p:nvPr/>
        </p:nvSpPr>
        <p:spPr>
          <a:xfrm>
            <a:off x="5188857" y="1770188"/>
            <a:ext cx="804652" cy="804652"/>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10</a:t>
            </a:r>
            <a:endParaRPr lang="en-US" sz="2400" dirty="0"/>
          </a:p>
        </p:txBody>
      </p:sp>
      <p:sp>
        <p:nvSpPr>
          <p:cNvPr id="23" name="Oval 22"/>
          <p:cNvSpPr/>
          <p:nvPr/>
        </p:nvSpPr>
        <p:spPr>
          <a:xfrm>
            <a:off x="5985821" y="4551539"/>
            <a:ext cx="542564" cy="54256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28" name="Oval 27"/>
          <p:cNvSpPr/>
          <p:nvPr/>
        </p:nvSpPr>
        <p:spPr>
          <a:xfrm>
            <a:off x="5091739" y="5874071"/>
            <a:ext cx="801054" cy="80105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30</a:t>
            </a:r>
            <a:endParaRPr lang="en-US" sz="2400" dirty="0"/>
          </a:p>
        </p:txBody>
      </p:sp>
      <p:sp>
        <p:nvSpPr>
          <p:cNvPr id="33" name="Oval 32"/>
          <p:cNvSpPr/>
          <p:nvPr/>
        </p:nvSpPr>
        <p:spPr>
          <a:xfrm>
            <a:off x="8122465" y="2416878"/>
            <a:ext cx="542564" cy="54256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7</a:t>
            </a:r>
            <a:endParaRPr lang="en-US" sz="2400" dirty="0"/>
          </a:p>
        </p:txBody>
      </p:sp>
    </p:spTree>
    <p:extLst>
      <p:ext uri="{BB962C8B-B14F-4D97-AF65-F5344CB8AC3E}">
        <p14:creationId xmlns:p14="http://schemas.microsoft.com/office/powerpoint/2010/main" val="143347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500"/>
                                        <p:tgtEl>
                                          <p:spTgt spid="10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32"/>
                                        </p:tgtEl>
                                        <p:attrNameLst>
                                          <p:attrName>style.visibility</p:attrName>
                                        </p:attrNameLst>
                                      </p:cBhvr>
                                      <p:to>
                                        <p:strVal val="visible"/>
                                      </p:to>
                                    </p:set>
                                    <p:animEffect transition="in" filter="fade">
                                      <p:cBhvr>
                                        <p:cTn id="42" dur="500"/>
                                        <p:tgtEl>
                                          <p:spTgt spid="10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217"/>
                                        </p:tgtEl>
                                        <p:attrNameLst>
                                          <p:attrName>style.visibility</p:attrName>
                                        </p:attrNameLst>
                                      </p:cBhvr>
                                      <p:to>
                                        <p:strVal val="visible"/>
                                      </p:to>
                                    </p:set>
                                    <p:animEffect transition="in" filter="fade">
                                      <p:cBhvr>
                                        <p:cTn id="47" dur="500"/>
                                        <p:tgtEl>
                                          <p:spTgt spid="921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10" presetClass="entr" presetSubtype="0" fill="hold"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childTnLst>
                    </p:cTn>
                  </p:par>
                  <p:par>
                    <p:cTn id="54" fill="hold">
                      <p:stCondLst>
                        <p:cond delay="indefinite"/>
                      </p:stCondLst>
                      <p:childTnLst>
                        <p:par>
                          <p:cTn id="55" fill="hold">
                            <p:stCondLst>
                              <p:cond delay="0"/>
                            </p:stCondLst>
                            <p:childTnLst>
                              <p:par>
                                <p:cTn id="56" presetID="21" presetClass="entr" presetSubtype="1" fill="hold" grpId="0" nodeType="click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wheel(1)">
                                      <p:cBhvr>
                                        <p:cTn id="58" dur="2000"/>
                                        <p:tgtEl>
                                          <p:spTgt spid="33"/>
                                        </p:tgtEl>
                                      </p:cBhvr>
                                    </p:animEffect>
                                  </p:childTnLst>
                                </p:cTn>
                              </p:par>
                              <p:par>
                                <p:cTn id="59" presetID="21" presetClass="entr" presetSubtype="1"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heel(1)">
                                      <p:cBhvr>
                                        <p:cTn id="61" dur="2000"/>
                                        <p:tgtEl>
                                          <p:spTgt spid="23"/>
                                        </p:tgtEl>
                                      </p:cBhvr>
                                    </p:animEffect>
                                  </p:childTnLst>
                                </p:cTn>
                              </p:par>
                              <p:par>
                                <p:cTn id="62" presetID="21" presetClass="entr" presetSubtype="1"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heel(1)">
                                      <p:cBhvr>
                                        <p:cTn id="64" dur="2000"/>
                                        <p:tgtEl>
                                          <p:spTgt spid="28"/>
                                        </p:tgtEl>
                                      </p:cBhvr>
                                    </p:animEffect>
                                  </p:childTnLst>
                                </p:cTn>
                              </p:par>
                              <p:par>
                                <p:cTn id="65" presetID="21" presetClass="entr" presetSubtype="1"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heel(1)">
                                      <p:cBhvr>
                                        <p:cTn id="67" dur="2000"/>
                                        <p:tgtEl>
                                          <p:spTgt spid="20"/>
                                        </p:tgtEl>
                                      </p:cBhvr>
                                    </p:animEffect>
                                  </p:childTnLst>
                                </p:cTn>
                              </p:par>
                              <p:par>
                                <p:cTn id="68" presetID="21" presetClass="entr" presetSubtype="1" fill="hold" grpId="0"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heel(1)">
                                      <p:cBhvr>
                                        <p:cTn id="70" dur="2000"/>
                                        <p:tgtEl>
                                          <p:spTgt spid="21"/>
                                        </p:tgtEl>
                                      </p:cBhvr>
                                    </p:animEffect>
                                  </p:childTnLst>
                                </p:cTn>
                              </p:par>
                              <p:par>
                                <p:cTn id="71" presetID="21" presetClass="entr" presetSubtype="1" fill="hold" grpId="0" nodeType="with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wheel(1)">
                                      <p:cBhvr>
                                        <p:cTn id="7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30" grpId="0" animBg="1"/>
      <p:bldP spid="31" grpId="0" animBg="1"/>
      <p:bldP spid="32" grpId="0" animBg="1"/>
      <p:bldP spid="27" grpId="0" animBg="1"/>
      <p:bldP spid="29" grpId="0" animBg="1"/>
      <p:bldP spid="3" grpId="0" animBg="1"/>
      <p:bldP spid="20" grpId="0" animBg="1"/>
      <p:bldP spid="21" grpId="0" animBg="1"/>
      <p:bldP spid="23" grpId="0" animBg="1"/>
      <p:bldP spid="28" grpId="0" animBg="1"/>
      <p:bldP spid="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Date Placeholder 3"/>
          <p:cNvSpPr>
            <a:spLocks noGrp="1"/>
          </p:cNvSpPr>
          <p:nvPr>
            <p:ph type="dt"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F78D6CF-2225-4A0D-A6B3-EA6435C75B06}" type="slidenum">
              <a:rPr lang="en-US" smtClean="0">
                <a:solidFill>
                  <a:schemeClr val="bg2"/>
                </a:solidFill>
              </a:rPr>
              <a:pPr eaLnBrk="1" hangingPunct="1"/>
              <a:t>5</a:t>
            </a:fld>
            <a:endParaRPr lang="en-US" smtClean="0">
              <a:solidFill>
                <a:schemeClr val="bg2"/>
              </a:solidFill>
            </a:endParaRPr>
          </a:p>
        </p:txBody>
      </p:sp>
      <p:sp>
        <p:nvSpPr>
          <p:cNvPr id="9224" name="TextBox 1"/>
          <p:cNvSpPr txBox="1">
            <a:spLocks noChangeArrowheads="1"/>
          </p:cNvSpPr>
          <p:nvPr/>
        </p:nvSpPr>
        <p:spPr bwMode="auto">
          <a:xfrm>
            <a:off x="581025" y="423863"/>
            <a:ext cx="671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solidFill>
                  <a:schemeClr val="bg1"/>
                </a:solidFill>
              </a:rPr>
              <a:t>Why</a:t>
            </a:r>
          </a:p>
        </p:txBody>
      </p:sp>
      <p:sp>
        <p:nvSpPr>
          <p:cNvPr id="2" name="Title 1"/>
          <p:cNvSpPr>
            <a:spLocks noGrp="1"/>
          </p:cNvSpPr>
          <p:nvPr>
            <p:ph type="title"/>
          </p:nvPr>
        </p:nvSpPr>
        <p:spPr/>
        <p:txBody>
          <a:bodyPr/>
          <a:lstStyle/>
          <a:p>
            <a:r>
              <a:rPr lang="en-US" dirty="0" smtClean="0"/>
              <a:t>Project 1: Global Engineering </a:t>
            </a:r>
            <a:r>
              <a:rPr lang="en-US" dirty="0" err="1" smtClean="0"/>
              <a:t>Collab</a:t>
            </a:r>
            <a:r>
              <a:rPr lang="en-US" dirty="0" smtClean="0"/>
              <a:t>. Space</a:t>
            </a:r>
            <a:endParaRPr lang="en-US" dirty="0"/>
          </a:p>
        </p:txBody>
      </p:sp>
      <p:graphicFrame>
        <p:nvGraphicFramePr>
          <p:cNvPr id="10" name="Content Placeholder 6"/>
          <p:cNvGraphicFramePr>
            <a:graphicFrameLocks noGrp="1"/>
          </p:cNvGraphicFramePr>
          <p:nvPr>
            <p:ph idx="1"/>
            <p:extLst>
              <p:ext uri="{D42A27DB-BD31-4B8C-83A1-F6EECF244321}">
                <p14:modId xmlns:p14="http://schemas.microsoft.com/office/powerpoint/2010/main" val="4053000662"/>
              </p:ext>
            </p:extLst>
          </p:nvPr>
        </p:nvGraphicFramePr>
        <p:xfrm>
          <a:off x="224973" y="5892800"/>
          <a:ext cx="2997198" cy="1113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19743" y="1425637"/>
            <a:ext cx="8915399" cy="3970318"/>
          </a:xfrm>
          <a:prstGeom prst="rect">
            <a:avLst/>
          </a:prstGeom>
          <a:noFill/>
        </p:spPr>
        <p:txBody>
          <a:bodyPr wrap="square" rtlCol="0">
            <a:spAutoFit/>
          </a:bodyPr>
          <a:lstStyle/>
          <a:p>
            <a:pPr marL="457200" indent="-457200">
              <a:lnSpc>
                <a:spcPct val="150000"/>
              </a:lnSpc>
              <a:buClr>
                <a:schemeClr val="tx2">
                  <a:lumMod val="75000"/>
                </a:schemeClr>
              </a:buClr>
              <a:buFont typeface="Wingdings" pitchFamily="2" charset="2"/>
              <a:buChar char="§"/>
            </a:pPr>
            <a:r>
              <a:rPr lang="en-US" sz="2800" dirty="0" smtClean="0"/>
              <a:t>Global Engineering works on projects between $500K and $20M</a:t>
            </a:r>
          </a:p>
          <a:p>
            <a:pPr marL="457200" indent="-457200">
              <a:lnSpc>
                <a:spcPct val="150000"/>
              </a:lnSpc>
              <a:buClr>
                <a:schemeClr val="tx2">
                  <a:lumMod val="75000"/>
                </a:schemeClr>
              </a:buClr>
              <a:buFont typeface="Wingdings" pitchFamily="2" charset="2"/>
              <a:buChar char="§"/>
            </a:pPr>
            <a:r>
              <a:rPr lang="en-US" sz="2800" dirty="0" smtClean="0"/>
              <a:t>Require the collaboration of hundreds of employees and remote contractors</a:t>
            </a:r>
          </a:p>
          <a:p>
            <a:pPr marL="457200" indent="-457200">
              <a:lnSpc>
                <a:spcPct val="150000"/>
              </a:lnSpc>
              <a:buClr>
                <a:schemeClr val="tx2">
                  <a:lumMod val="75000"/>
                </a:schemeClr>
              </a:buClr>
              <a:buFont typeface="Wingdings" pitchFamily="2" charset="2"/>
              <a:buChar char="§"/>
            </a:pPr>
            <a:r>
              <a:rPr lang="en-US" sz="2800" dirty="0" smtClean="0"/>
              <a:t>They needed a collaboration solution that could quickly create a collaboration “project space”</a:t>
            </a:r>
            <a:endParaRPr lang="en-US" sz="2800" dirty="0"/>
          </a:p>
        </p:txBody>
      </p:sp>
      <p:graphicFrame>
        <p:nvGraphicFramePr>
          <p:cNvPr id="7" name="Content Placeholder 6"/>
          <p:cNvGraphicFramePr>
            <a:graphicFrameLocks/>
          </p:cNvGraphicFramePr>
          <p:nvPr>
            <p:extLst>
              <p:ext uri="{D42A27DB-BD31-4B8C-83A1-F6EECF244321}">
                <p14:modId xmlns:p14="http://schemas.microsoft.com/office/powerpoint/2010/main" val="1502185733"/>
              </p:ext>
            </p:extLst>
          </p:nvPr>
        </p:nvGraphicFramePr>
        <p:xfrm>
          <a:off x="4577442" y="5886256"/>
          <a:ext cx="2997198" cy="11139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75232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Date Placeholder 3"/>
          <p:cNvSpPr>
            <a:spLocks noGrp="1"/>
          </p:cNvSpPr>
          <p:nvPr>
            <p:ph type="dt"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F78D6CF-2225-4A0D-A6B3-EA6435C75B06}" type="slidenum">
              <a:rPr lang="en-US" smtClean="0">
                <a:solidFill>
                  <a:schemeClr val="bg2"/>
                </a:solidFill>
              </a:rPr>
              <a:pPr eaLnBrk="1" hangingPunct="1"/>
              <a:t>6</a:t>
            </a:fld>
            <a:endParaRPr lang="en-US" smtClean="0">
              <a:solidFill>
                <a:schemeClr val="bg2"/>
              </a:solidFill>
            </a:endParaRPr>
          </a:p>
        </p:txBody>
      </p:sp>
      <p:sp>
        <p:nvSpPr>
          <p:cNvPr id="9224" name="TextBox 1"/>
          <p:cNvSpPr txBox="1">
            <a:spLocks noChangeArrowheads="1"/>
          </p:cNvSpPr>
          <p:nvPr/>
        </p:nvSpPr>
        <p:spPr bwMode="auto">
          <a:xfrm>
            <a:off x="581025" y="423863"/>
            <a:ext cx="671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solidFill>
                  <a:schemeClr val="bg1"/>
                </a:solidFill>
              </a:rPr>
              <a:t>Why</a:t>
            </a:r>
          </a:p>
        </p:txBody>
      </p:sp>
      <p:sp>
        <p:nvSpPr>
          <p:cNvPr id="2" name="Title 1"/>
          <p:cNvSpPr>
            <a:spLocks noGrp="1"/>
          </p:cNvSpPr>
          <p:nvPr>
            <p:ph type="title"/>
          </p:nvPr>
        </p:nvSpPr>
        <p:spPr/>
        <p:txBody>
          <a:bodyPr/>
          <a:lstStyle/>
          <a:p>
            <a:r>
              <a:rPr lang="en-US" dirty="0" smtClean="0"/>
              <a:t>Project 1: Global Engineering </a:t>
            </a:r>
            <a:r>
              <a:rPr lang="en-US" dirty="0" err="1" smtClean="0"/>
              <a:t>Collab</a:t>
            </a:r>
            <a:r>
              <a:rPr lang="en-US" dirty="0" smtClean="0"/>
              <a:t>. Space</a:t>
            </a:r>
            <a:endParaRPr lang="en-US" dirty="0"/>
          </a:p>
        </p:txBody>
      </p:sp>
      <p:graphicFrame>
        <p:nvGraphicFramePr>
          <p:cNvPr id="10" name="Content Placeholder 6"/>
          <p:cNvGraphicFramePr>
            <a:graphicFrameLocks noGrp="1"/>
          </p:cNvGraphicFramePr>
          <p:nvPr>
            <p:ph idx="1"/>
            <p:extLst>
              <p:ext uri="{D42A27DB-BD31-4B8C-83A1-F6EECF244321}">
                <p14:modId xmlns:p14="http://schemas.microsoft.com/office/powerpoint/2010/main" val="180305885"/>
              </p:ext>
            </p:extLst>
          </p:nvPr>
        </p:nvGraphicFramePr>
        <p:xfrm>
          <a:off x="224973" y="5892800"/>
          <a:ext cx="2997198" cy="1113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19744" y="1425637"/>
            <a:ext cx="5627914" cy="3970318"/>
          </a:xfrm>
          <a:prstGeom prst="rect">
            <a:avLst/>
          </a:prstGeom>
          <a:noFill/>
        </p:spPr>
        <p:txBody>
          <a:bodyPr wrap="square" rtlCol="0">
            <a:spAutoFit/>
          </a:bodyPr>
          <a:lstStyle/>
          <a:p>
            <a:pPr marL="457200" indent="-457200">
              <a:lnSpc>
                <a:spcPct val="150000"/>
              </a:lnSpc>
              <a:buClr>
                <a:schemeClr val="tx2">
                  <a:lumMod val="75000"/>
                </a:schemeClr>
              </a:buClr>
              <a:buFont typeface="Wingdings" pitchFamily="2" charset="2"/>
              <a:buChar char="§"/>
            </a:pPr>
            <a:r>
              <a:rPr lang="en-US" sz="2800" dirty="0" smtClean="0"/>
              <a:t>A system that could generate a collaboration space with a directory structure of over 550+ folders, that is easily searchable, and manageable</a:t>
            </a:r>
          </a:p>
          <a:p>
            <a:pPr marL="457200" indent="-457200">
              <a:lnSpc>
                <a:spcPct val="150000"/>
              </a:lnSpc>
              <a:buClr>
                <a:schemeClr val="tx2">
                  <a:lumMod val="75000"/>
                </a:schemeClr>
              </a:buClr>
              <a:buFont typeface="Wingdings" pitchFamily="2" charset="2"/>
              <a:buChar char="§"/>
            </a:pPr>
            <a:r>
              <a:rPr lang="en-US" sz="2800" dirty="0" smtClean="0"/>
              <a:t>One-click deployment via BAM</a:t>
            </a:r>
            <a:endParaRPr lang="en-US" sz="2800" dirty="0"/>
          </a:p>
        </p:txBody>
      </p:sp>
      <p:graphicFrame>
        <p:nvGraphicFramePr>
          <p:cNvPr id="7" name="Content Placeholder 6"/>
          <p:cNvGraphicFramePr>
            <a:graphicFrameLocks/>
          </p:cNvGraphicFramePr>
          <p:nvPr>
            <p:extLst>
              <p:ext uri="{D42A27DB-BD31-4B8C-83A1-F6EECF244321}">
                <p14:modId xmlns:p14="http://schemas.microsoft.com/office/powerpoint/2010/main" val="1192231551"/>
              </p:ext>
            </p:extLst>
          </p:nvPr>
        </p:nvGraphicFramePr>
        <p:xfrm>
          <a:off x="4577442" y="5886256"/>
          <a:ext cx="2997198" cy="11139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Down Arrow 7"/>
          <p:cNvSpPr/>
          <p:nvPr/>
        </p:nvSpPr>
        <p:spPr>
          <a:xfrm>
            <a:off x="7182982" y="3036525"/>
            <a:ext cx="937231" cy="1030575"/>
          </a:xfrm>
          <a:prstGeom prst="downArrow">
            <a:avLst/>
          </a:prstGeom>
          <a:gradFill>
            <a:gsLst>
              <a:gs pos="100000">
                <a:schemeClr val="bg2"/>
              </a:gs>
              <a:gs pos="12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18364" t="9718" r="24182" b="11575"/>
          <a:stretch/>
        </p:blipFill>
        <p:spPr bwMode="auto">
          <a:xfrm rot="20579994">
            <a:off x="6389682" y="1264010"/>
            <a:ext cx="2186599" cy="16849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28" name="Picture 4"/>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23909" t="12605" r="15455" b="33334"/>
          <a:stretch/>
        </p:blipFill>
        <p:spPr bwMode="auto">
          <a:xfrm rot="367825">
            <a:off x="5991350" y="4026048"/>
            <a:ext cx="3320493" cy="16652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10432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anim calcmode="lin" valueType="num">
                                      <p:cBhvr>
                                        <p:cTn id="8" dur="500" fill="hold"/>
                                        <p:tgtEl>
                                          <p:spTgt spid="1027"/>
                                        </p:tgtEl>
                                        <p:attrNameLst>
                                          <p:attrName>ppt_x</p:attrName>
                                        </p:attrNameLst>
                                      </p:cBhvr>
                                      <p:tavLst>
                                        <p:tav tm="0">
                                          <p:val>
                                            <p:strVal val="#ppt_x"/>
                                          </p:val>
                                        </p:tav>
                                        <p:tav tm="100000">
                                          <p:val>
                                            <p:strVal val="#ppt_x"/>
                                          </p:val>
                                        </p:tav>
                                      </p:tavLst>
                                    </p:anim>
                                    <p:anim calcmode="lin" valueType="num">
                                      <p:cBhvr>
                                        <p:cTn id="9" dur="500" fill="hold"/>
                                        <p:tgtEl>
                                          <p:spTgt spid="10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anim calcmode="lin" valueType="num">
                                      <p:cBhvr>
                                        <p:cTn id="15" dur="500" fill="hold"/>
                                        <p:tgtEl>
                                          <p:spTgt spid="8"/>
                                        </p:tgtEl>
                                        <p:attrNameLst>
                                          <p:attrName>ppt_x</p:attrName>
                                        </p:attrNameLst>
                                      </p:cBhvr>
                                      <p:tavLst>
                                        <p:tav tm="0">
                                          <p:val>
                                            <p:strVal val="#ppt_x"/>
                                          </p:val>
                                        </p:tav>
                                        <p:tav tm="100000">
                                          <p:val>
                                            <p:strVal val="#ppt_x"/>
                                          </p:val>
                                        </p:tav>
                                      </p:tavLst>
                                    </p:anim>
                                    <p:anim calcmode="lin" valueType="num">
                                      <p:cBhvr>
                                        <p:cTn id="16"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500"/>
                                        <p:tgtEl>
                                          <p:spTgt spid="1028"/>
                                        </p:tgtEl>
                                      </p:cBhvr>
                                    </p:animEffect>
                                    <p:anim calcmode="lin" valueType="num">
                                      <p:cBhvr>
                                        <p:cTn id="22" dur="500" fill="hold"/>
                                        <p:tgtEl>
                                          <p:spTgt spid="1028"/>
                                        </p:tgtEl>
                                        <p:attrNameLst>
                                          <p:attrName>ppt_x</p:attrName>
                                        </p:attrNameLst>
                                      </p:cBhvr>
                                      <p:tavLst>
                                        <p:tav tm="0">
                                          <p:val>
                                            <p:strVal val="#ppt_x"/>
                                          </p:val>
                                        </p:tav>
                                        <p:tav tm="100000">
                                          <p:val>
                                            <p:strVal val="#ppt_x"/>
                                          </p:val>
                                        </p:tav>
                                      </p:tavLst>
                                    </p:anim>
                                    <p:anim calcmode="lin" valueType="num">
                                      <p:cBhvr>
                                        <p:cTn id="23" dur="5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val 24"/>
          <p:cNvSpPr/>
          <p:nvPr/>
        </p:nvSpPr>
        <p:spPr>
          <a:xfrm rot="1869094">
            <a:off x="5201329" y="1549705"/>
            <a:ext cx="2690658" cy="1759937"/>
          </a:xfrm>
          <a:prstGeom prst="ellipse">
            <a:avLst/>
          </a:prstGeom>
          <a:gradFill>
            <a:gsLst>
              <a:gs pos="100000">
                <a:schemeClr val="bg2"/>
              </a:gs>
              <a:gs pos="72000">
                <a:schemeClr val="bg1">
                  <a:alpha val="0"/>
                  <a:lumMod val="7000"/>
                  <a:lumOff val="93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rot="1869094">
            <a:off x="5477350" y="3910597"/>
            <a:ext cx="2690658" cy="1759937"/>
          </a:xfrm>
          <a:prstGeom prst="ellipse">
            <a:avLst/>
          </a:prstGeom>
          <a:gradFill>
            <a:gsLst>
              <a:gs pos="100000">
                <a:schemeClr val="bg2"/>
              </a:gs>
              <a:gs pos="72000">
                <a:schemeClr val="bg1">
                  <a:alpha val="0"/>
                  <a:lumMod val="7000"/>
                  <a:lumOff val="93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rot="1869094">
            <a:off x="6280050" y="636895"/>
            <a:ext cx="2690658" cy="1759937"/>
          </a:xfrm>
          <a:prstGeom prst="ellipse">
            <a:avLst/>
          </a:prstGeom>
          <a:gradFill>
            <a:gsLst>
              <a:gs pos="100000">
                <a:schemeClr val="bg2"/>
              </a:gs>
              <a:gs pos="72000">
                <a:schemeClr val="bg1">
                  <a:alpha val="0"/>
                  <a:lumMod val="7000"/>
                  <a:lumOff val="93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rot="1869094">
            <a:off x="6408529" y="2627825"/>
            <a:ext cx="2690658" cy="1759937"/>
          </a:xfrm>
          <a:prstGeom prst="ellipse">
            <a:avLst/>
          </a:prstGeom>
          <a:gradFill>
            <a:gsLst>
              <a:gs pos="100000">
                <a:schemeClr val="bg2"/>
              </a:gs>
              <a:gs pos="72000">
                <a:schemeClr val="bg1">
                  <a:alpha val="0"/>
                  <a:lumMod val="7000"/>
                  <a:lumOff val="93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4" descr="beos, person icon"/>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6720531" y="4311197"/>
            <a:ext cx="903513" cy="903514"/>
          </a:xfrm>
          <a:prstGeom prst="rect">
            <a:avLst/>
          </a:prstGeom>
          <a:noFill/>
          <a:extLst>
            <a:ext uri="{909E8E84-426E-40DD-AFC4-6F175D3DCCD1}">
              <a14:hiddenFill xmlns:a14="http://schemas.microsoft.com/office/drawing/2010/main">
                <a:solidFill>
                  <a:srgbClr val="FFFFFF"/>
                </a:solidFill>
              </a14:hiddenFill>
            </a:ext>
          </a:extLst>
        </p:spPr>
      </p:pic>
      <p:sp>
        <p:nvSpPr>
          <p:cNvPr id="9220" name="Date Placeholder 3"/>
          <p:cNvSpPr>
            <a:spLocks noGrp="1"/>
          </p:cNvSpPr>
          <p:nvPr>
            <p:ph type="dt"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F78D6CF-2225-4A0D-A6B3-EA6435C75B06}" type="slidenum">
              <a:rPr lang="en-US" smtClean="0">
                <a:solidFill>
                  <a:schemeClr val="bg2"/>
                </a:solidFill>
              </a:rPr>
              <a:pPr eaLnBrk="1" hangingPunct="1"/>
              <a:t>7</a:t>
            </a:fld>
            <a:endParaRPr lang="en-US" smtClean="0">
              <a:solidFill>
                <a:schemeClr val="bg2"/>
              </a:solidFill>
            </a:endParaRPr>
          </a:p>
        </p:txBody>
      </p:sp>
      <p:sp>
        <p:nvSpPr>
          <p:cNvPr id="9224" name="TextBox 1"/>
          <p:cNvSpPr txBox="1">
            <a:spLocks noChangeArrowheads="1"/>
          </p:cNvSpPr>
          <p:nvPr/>
        </p:nvSpPr>
        <p:spPr bwMode="auto">
          <a:xfrm>
            <a:off x="581025" y="423863"/>
            <a:ext cx="671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solidFill>
                  <a:schemeClr val="bg1"/>
                </a:solidFill>
              </a:rPr>
              <a:t>Why</a:t>
            </a:r>
          </a:p>
        </p:txBody>
      </p:sp>
      <p:sp>
        <p:nvSpPr>
          <p:cNvPr id="2" name="Title 1"/>
          <p:cNvSpPr>
            <a:spLocks noGrp="1"/>
          </p:cNvSpPr>
          <p:nvPr>
            <p:ph type="title"/>
          </p:nvPr>
        </p:nvSpPr>
        <p:spPr/>
        <p:txBody>
          <a:bodyPr/>
          <a:lstStyle/>
          <a:p>
            <a:r>
              <a:rPr lang="en-US" dirty="0" smtClean="0"/>
              <a:t>Project 1: Global Engineering </a:t>
            </a:r>
            <a:r>
              <a:rPr lang="en-US" dirty="0" err="1" smtClean="0"/>
              <a:t>Collab</a:t>
            </a:r>
            <a:r>
              <a:rPr lang="en-US" dirty="0" smtClean="0"/>
              <a:t>. Space</a:t>
            </a:r>
            <a:endParaRPr lang="en-US" dirty="0"/>
          </a:p>
        </p:txBody>
      </p:sp>
      <p:graphicFrame>
        <p:nvGraphicFramePr>
          <p:cNvPr id="10" name="Content Placeholder 6"/>
          <p:cNvGraphicFramePr>
            <a:graphicFrameLocks noGrp="1"/>
          </p:cNvGraphicFramePr>
          <p:nvPr>
            <p:ph idx="1"/>
            <p:extLst>
              <p:ext uri="{D42A27DB-BD31-4B8C-83A1-F6EECF244321}">
                <p14:modId xmlns:p14="http://schemas.microsoft.com/office/powerpoint/2010/main" val="2106770755"/>
              </p:ext>
            </p:extLst>
          </p:nvPr>
        </p:nvGraphicFramePr>
        <p:xfrm>
          <a:off x="224973" y="5892800"/>
          <a:ext cx="2997198" cy="11139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p:cNvSpPr txBox="1"/>
          <p:nvPr/>
        </p:nvSpPr>
        <p:spPr>
          <a:xfrm>
            <a:off x="119744" y="1425637"/>
            <a:ext cx="5976256" cy="3831818"/>
          </a:xfrm>
          <a:prstGeom prst="rect">
            <a:avLst/>
          </a:prstGeom>
          <a:noFill/>
        </p:spPr>
        <p:txBody>
          <a:bodyPr wrap="square" rtlCol="0">
            <a:spAutoFit/>
          </a:bodyPr>
          <a:lstStyle/>
          <a:p>
            <a:pPr marL="457200" indent="-457200">
              <a:lnSpc>
                <a:spcPct val="150000"/>
              </a:lnSpc>
              <a:buClr>
                <a:schemeClr val="tx2">
                  <a:lumMod val="75000"/>
                </a:schemeClr>
              </a:buClr>
              <a:buFont typeface="Wingdings" pitchFamily="2" charset="2"/>
              <a:buChar char="§"/>
            </a:pPr>
            <a:r>
              <a:rPr lang="en-US" dirty="0" smtClean="0"/>
              <a:t>Doing </a:t>
            </a:r>
            <a:r>
              <a:rPr lang="en-US" dirty="0"/>
              <a:t>something that used to take weeks reduced to a few </a:t>
            </a:r>
            <a:r>
              <a:rPr lang="en-US" dirty="0" smtClean="0"/>
              <a:t>minutes</a:t>
            </a:r>
          </a:p>
          <a:p>
            <a:pPr marL="457200" indent="-457200">
              <a:lnSpc>
                <a:spcPct val="150000"/>
              </a:lnSpc>
              <a:buClr>
                <a:schemeClr val="tx2">
                  <a:lumMod val="75000"/>
                </a:schemeClr>
              </a:buClr>
              <a:buFont typeface="Wingdings" pitchFamily="2" charset="2"/>
              <a:buChar char="§"/>
            </a:pPr>
            <a:r>
              <a:rPr lang="en-US" dirty="0" smtClean="0"/>
              <a:t>Search functionality allows for quicker cross-checking and validation of designs decreasing errors</a:t>
            </a:r>
          </a:p>
          <a:p>
            <a:pPr marL="457200" indent="-457200">
              <a:lnSpc>
                <a:spcPct val="150000"/>
              </a:lnSpc>
              <a:buClr>
                <a:schemeClr val="tx2">
                  <a:lumMod val="75000"/>
                </a:schemeClr>
              </a:buClr>
              <a:buFont typeface="Wingdings" pitchFamily="2" charset="2"/>
              <a:buChar char="§"/>
            </a:pPr>
            <a:r>
              <a:rPr lang="en-US" dirty="0" smtClean="0"/>
              <a:t>Export feature allows for end-of-life projects to easily be archived</a:t>
            </a:r>
          </a:p>
          <a:p>
            <a:pPr marL="457200" indent="-457200">
              <a:lnSpc>
                <a:spcPct val="150000"/>
              </a:lnSpc>
              <a:buClr>
                <a:schemeClr val="tx2">
                  <a:lumMod val="75000"/>
                </a:schemeClr>
              </a:buClr>
              <a:buFont typeface="Wingdings" pitchFamily="2" charset="2"/>
              <a:buChar char="§"/>
            </a:pPr>
            <a:r>
              <a:rPr lang="en-US" dirty="0" smtClean="0"/>
              <a:t>Engineers can focus on engineering rather than IT</a:t>
            </a:r>
          </a:p>
          <a:p>
            <a:pPr marL="457200" indent="-457200">
              <a:lnSpc>
                <a:spcPct val="150000"/>
              </a:lnSpc>
              <a:buClr>
                <a:schemeClr val="tx2">
                  <a:lumMod val="75000"/>
                </a:schemeClr>
              </a:buClr>
              <a:buFont typeface="Wingdings" pitchFamily="2" charset="2"/>
              <a:buChar char="§"/>
            </a:pPr>
            <a:r>
              <a:rPr lang="en-US" dirty="0"/>
              <a:t>Better collaboration across BIIB and outside contractors; leading to quicker projects at lower cost</a:t>
            </a:r>
          </a:p>
        </p:txBody>
      </p:sp>
      <p:graphicFrame>
        <p:nvGraphicFramePr>
          <p:cNvPr id="7" name="Content Placeholder 6"/>
          <p:cNvGraphicFramePr>
            <a:graphicFrameLocks/>
          </p:cNvGraphicFramePr>
          <p:nvPr>
            <p:extLst>
              <p:ext uri="{D42A27DB-BD31-4B8C-83A1-F6EECF244321}">
                <p14:modId xmlns:p14="http://schemas.microsoft.com/office/powerpoint/2010/main" val="3971250713"/>
              </p:ext>
            </p:extLst>
          </p:nvPr>
        </p:nvGraphicFramePr>
        <p:xfrm>
          <a:off x="4577442" y="5886256"/>
          <a:ext cx="2997198" cy="111397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1032" name="Picture 8" descr="alert, attention, blog, call, chat, talk, warning, yell icon"/>
          <p:cNvPicPr>
            <a:picLocks noChangeAspect="1" noChangeArrowheads="1"/>
          </p:cNvPicPr>
          <p:nvPr/>
        </p:nvPicPr>
        <p:blipFill>
          <a:blip r:embed="rId14">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6396460" y="2242456"/>
            <a:ext cx="1099088" cy="109908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lock, time, wait icon"/>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95548" y="1427908"/>
            <a:ext cx="933676" cy="93367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beos, person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8912" y="4617802"/>
            <a:ext cx="903513" cy="90351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beos, person icon"/>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6644463" y="4732791"/>
            <a:ext cx="903513" cy="90351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agency, building, bureau, business, company icon"/>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52206" y="3418947"/>
            <a:ext cx="1001997" cy="1001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01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500"/>
                                        <p:tgtEl>
                                          <p:spTgt spid="1034"/>
                                        </p:tgtEl>
                                      </p:cBhvr>
                                    </p:animEffect>
                                    <p:anim calcmode="lin" valueType="num">
                                      <p:cBhvr>
                                        <p:cTn id="8" dur="500" fill="hold"/>
                                        <p:tgtEl>
                                          <p:spTgt spid="1034"/>
                                        </p:tgtEl>
                                        <p:attrNameLst>
                                          <p:attrName>ppt_x</p:attrName>
                                        </p:attrNameLst>
                                      </p:cBhvr>
                                      <p:tavLst>
                                        <p:tav tm="0">
                                          <p:val>
                                            <p:strVal val="#ppt_x"/>
                                          </p:val>
                                        </p:tav>
                                        <p:tav tm="100000">
                                          <p:val>
                                            <p:strVal val="#ppt_x"/>
                                          </p:val>
                                        </p:tav>
                                      </p:tavLst>
                                    </p:anim>
                                    <p:anim calcmode="lin" valueType="num">
                                      <p:cBhvr>
                                        <p:cTn id="9" dur="500" fill="hold"/>
                                        <p:tgtEl>
                                          <p:spTgt spid="103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anim calcmode="lin" valueType="num">
                                      <p:cBhvr>
                                        <p:cTn id="13" dur="500" fill="hold"/>
                                        <p:tgtEl>
                                          <p:spTgt spid="24"/>
                                        </p:tgtEl>
                                        <p:attrNameLst>
                                          <p:attrName>ppt_x</p:attrName>
                                        </p:attrNameLst>
                                      </p:cBhvr>
                                      <p:tavLst>
                                        <p:tav tm="0">
                                          <p:val>
                                            <p:strVal val="#ppt_x"/>
                                          </p:val>
                                        </p:tav>
                                        <p:tav tm="100000">
                                          <p:val>
                                            <p:strVal val="#ppt_x"/>
                                          </p:val>
                                        </p:tav>
                                      </p:tavLst>
                                    </p:anim>
                                    <p:anim calcmode="lin" valueType="num">
                                      <p:cBhvr>
                                        <p:cTn id="14"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anim calcmode="lin" valueType="num">
                                      <p:cBhvr>
                                        <p:cTn id="20" dur="500" fill="hold"/>
                                        <p:tgtEl>
                                          <p:spTgt spid="25"/>
                                        </p:tgtEl>
                                        <p:attrNameLst>
                                          <p:attrName>ppt_x</p:attrName>
                                        </p:attrNameLst>
                                      </p:cBhvr>
                                      <p:tavLst>
                                        <p:tav tm="0">
                                          <p:val>
                                            <p:strVal val="#ppt_x"/>
                                          </p:val>
                                        </p:tav>
                                        <p:tav tm="100000">
                                          <p:val>
                                            <p:strVal val="#ppt_x"/>
                                          </p:val>
                                        </p:tav>
                                      </p:tavLst>
                                    </p:anim>
                                    <p:anim calcmode="lin" valueType="num">
                                      <p:cBhvr>
                                        <p:cTn id="21" dur="500" fill="hold"/>
                                        <p:tgtEl>
                                          <p:spTgt spid="2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32"/>
                                        </p:tgtEl>
                                        <p:attrNameLst>
                                          <p:attrName>style.visibility</p:attrName>
                                        </p:attrNameLst>
                                      </p:cBhvr>
                                      <p:to>
                                        <p:strVal val="visible"/>
                                      </p:to>
                                    </p:set>
                                    <p:animEffect transition="in" filter="fade">
                                      <p:cBhvr>
                                        <p:cTn id="24" dur="500"/>
                                        <p:tgtEl>
                                          <p:spTgt spid="1032"/>
                                        </p:tgtEl>
                                      </p:cBhvr>
                                    </p:animEffect>
                                    <p:anim calcmode="lin" valueType="num">
                                      <p:cBhvr>
                                        <p:cTn id="25" dur="500" fill="hold"/>
                                        <p:tgtEl>
                                          <p:spTgt spid="1032"/>
                                        </p:tgtEl>
                                        <p:attrNameLst>
                                          <p:attrName>ppt_x</p:attrName>
                                        </p:attrNameLst>
                                      </p:cBhvr>
                                      <p:tavLst>
                                        <p:tav tm="0">
                                          <p:val>
                                            <p:strVal val="#ppt_x"/>
                                          </p:val>
                                        </p:tav>
                                        <p:tav tm="100000">
                                          <p:val>
                                            <p:strVal val="#ppt_x"/>
                                          </p:val>
                                        </p:tav>
                                      </p:tavLst>
                                    </p:anim>
                                    <p:anim calcmode="lin" valueType="num">
                                      <p:cBhvr>
                                        <p:cTn id="26" dur="500" fill="hold"/>
                                        <p:tgtEl>
                                          <p:spTgt spid="103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anim calcmode="lin" valueType="num">
                                      <p:cBhvr>
                                        <p:cTn id="32" dur="500" fill="hold"/>
                                        <p:tgtEl>
                                          <p:spTgt spid="16"/>
                                        </p:tgtEl>
                                        <p:attrNameLst>
                                          <p:attrName>ppt_x</p:attrName>
                                        </p:attrNameLst>
                                      </p:cBhvr>
                                      <p:tavLst>
                                        <p:tav tm="0">
                                          <p:val>
                                            <p:strVal val="#ppt_x"/>
                                          </p:val>
                                        </p:tav>
                                        <p:tav tm="100000">
                                          <p:val>
                                            <p:strVal val="#ppt_x"/>
                                          </p:val>
                                        </p:tav>
                                      </p:tavLst>
                                    </p:anim>
                                    <p:anim calcmode="lin" valueType="num">
                                      <p:cBhvr>
                                        <p:cTn id="33" dur="500" fill="hold"/>
                                        <p:tgtEl>
                                          <p:spTgt spid="1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anim calcmode="lin" valueType="num">
                                      <p:cBhvr>
                                        <p:cTn id="37" dur="500" fill="hold"/>
                                        <p:tgtEl>
                                          <p:spTgt spid="17"/>
                                        </p:tgtEl>
                                        <p:attrNameLst>
                                          <p:attrName>ppt_x</p:attrName>
                                        </p:attrNameLst>
                                      </p:cBhvr>
                                      <p:tavLst>
                                        <p:tav tm="0">
                                          <p:val>
                                            <p:strVal val="#ppt_x"/>
                                          </p:val>
                                        </p:tav>
                                        <p:tav tm="100000">
                                          <p:val>
                                            <p:strVal val="#ppt_x"/>
                                          </p:val>
                                        </p:tav>
                                      </p:tavLst>
                                    </p:anim>
                                    <p:anim calcmode="lin" valueType="num">
                                      <p:cBhvr>
                                        <p:cTn id="38"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anim calcmode="lin" valueType="num">
                                      <p:cBhvr>
                                        <p:cTn id="44" dur="500" fill="hold"/>
                                        <p:tgtEl>
                                          <p:spTgt spid="20"/>
                                        </p:tgtEl>
                                        <p:attrNameLst>
                                          <p:attrName>ppt_x</p:attrName>
                                        </p:attrNameLst>
                                      </p:cBhvr>
                                      <p:tavLst>
                                        <p:tav tm="0">
                                          <p:val>
                                            <p:strVal val="#ppt_x"/>
                                          </p:val>
                                        </p:tav>
                                        <p:tav tm="100000">
                                          <p:val>
                                            <p:strVal val="#ppt_x"/>
                                          </p:val>
                                        </p:tav>
                                      </p:tavLst>
                                    </p:anim>
                                    <p:anim calcmode="lin" valueType="num">
                                      <p:cBhvr>
                                        <p:cTn id="45" dur="500" fill="hold"/>
                                        <p:tgtEl>
                                          <p:spTgt spid="20"/>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anim calcmode="lin" valueType="num">
                                      <p:cBhvr>
                                        <p:cTn id="49" dur="500" fill="hold"/>
                                        <p:tgtEl>
                                          <p:spTgt spid="18"/>
                                        </p:tgtEl>
                                        <p:attrNameLst>
                                          <p:attrName>ppt_x</p:attrName>
                                        </p:attrNameLst>
                                      </p:cBhvr>
                                      <p:tavLst>
                                        <p:tav tm="0">
                                          <p:val>
                                            <p:strVal val="#ppt_x"/>
                                          </p:val>
                                        </p:tav>
                                        <p:tav tm="100000">
                                          <p:val>
                                            <p:strVal val="#ppt_x"/>
                                          </p:val>
                                        </p:tav>
                                      </p:tavLst>
                                    </p:anim>
                                    <p:anim calcmode="lin" valueType="num">
                                      <p:cBhvr>
                                        <p:cTn id="50" dur="500" fill="hold"/>
                                        <p:tgtEl>
                                          <p:spTgt spid="18"/>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038"/>
                                        </p:tgtEl>
                                        <p:attrNameLst>
                                          <p:attrName>style.visibility</p:attrName>
                                        </p:attrNameLst>
                                      </p:cBhvr>
                                      <p:to>
                                        <p:strVal val="visible"/>
                                      </p:to>
                                    </p:set>
                                    <p:animEffect transition="in" filter="fade">
                                      <p:cBhvr>
                                        <p:cTn id="53" dur="500"/>
                                        <p:tgtEl>
                                          <p:spTgt spid="1038"/>
                                        </p:tgtEl>
                                      </p:cBhvr>
                                    </p:animEffect>
                                    <p:anim calcmode="lin" valueType="num">
                                      <p:cBhvr>
                                        <p:cTn id="54" dur="500" fill="hold"/>
                                        <p:tgtEl>
                                          <p:spTgt spid="1038"/>
                                        </p:tgtEl>
                                        <p:attrNameLst>
                                          <p:attrName>ppt_x</p:attrName>
                                        </p:attrNameLst>
                                      </p:cBhvr>
                                      <p:tavLst>
                                        <p:tav tm="0">
                                          <p:val>
                                            <p:strVal val="#ppt_x"/>
                                          </p:val>
                                        </p:tav>
                                        <p:tav tm="100000">
                                          <p:val>
                                            <p:strVal val="#ppt_x"/>
                                          </p:val>
                                        </p:tav>
                                      </p:tavLst>
                                    </p:anim>
                                    <p:anim calcmode="lin" valueType="num">
                                      <p:cBhvr>
                                        <p:cTn id="55" dur="500" fill="hold"/>
                                        <p:tgtEl>
                                          <p:spTgt spid="1038"/>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anim calcmode="lin" valueType="num">
                                      <p:cBhvr>
                                        <p:cTn id="59" dur="500" fill="hold"/>
                                        <p:tgtEl>
                                          <p:spTgt spid="19"/>
                                        </p:tgtEl>
                                        <p:attrNameLst>
                                          <p:attrName>ppt_x</p:attrName>
                                        </p:attrNameLst>
                                      </p:cBhvr>
                                      <p:tavLst>
                                        <p:tav tm="0">
                                          <p:val>
                                            <p:strVal val="#ppt_x"/>
                                          </p:val>
                                        </p:tav>
                                        <p:tav tm="100000">
                                          <p:val>
                                            <p:strVal val="#ppt_x"/>
                                          </p:val>
                                        </p:tav>
                                      </p:tavLst>
                                    </p:anim>
                                    <p:anim calcmode="lin" valueType="num">
                                      <p:cBhvr>
                                        <p:cTn id="60"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4"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Date Placeholder 3"/>
          <p:cNvSpPr>
            <a:spLocks noGrp="1"/>
          </p:cNvSpPr>
          <p:nvPr>
            <p:ph type="dt" sz="quarter" idx="10"/>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F78D6CF-2225-4A0D-A6B3-EA6435C75B06}" type="slidenum">
              <a:rPr lang="en-US" smtClean="0">
                <a:solidFill>
                  <a:schemeClr val="bg2"/>
                </a:solidFill>
              </a:rPr>
              <a:pPr eaLnBrk="1" hangingPunct="1"/>
              <a:t>8</a:t>
            </a:fld>
            <a:endParaRPr lang="en-US" smtClean="0">
              <a:solidFill>
                <a:schemeClr val="bg2"/>
              </a:solidFill>
            </a:endParaRPr>
          </a:p>
        </p:txBody>
      </p:sp>
      <p:sp>
        <p:nvSpPr>
          <p:cNvPr id="9224" name="TextBox 1"/>
          <p:cNvSpPr txBox="1">
            <a:spLocks noChangeArrowheads="1"/>
          </p:cNvSpPr>
          <p:nvPr/>
        </p:nvSpPr>
        <p:spPr bwMode="auto">
          <a:xfrm>
            <a:off x="581025" y="423863"/>
            <a:ext cx="671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solidFill>
                  <a:schemeClr val="bg1"/>
                </a:solidFill>
              </a:rPr>
              <a:t>Why</a:t>
            </a:r>
          </a:p>
        </p:txBody>
      </p:sp>
      <p:sp>
        <p:nvSpPr>
          <p:cNvPr id="2" name="Title 1"/>
          <p:cNvSpPr>
            <a:spLocks noGrp="1"/>
          </p:cNvSpPr>
          <p:nvPr>
            <p:ph type="title"/>
          </p:nvPr>
        </p:nvSpPr>
        <p:spPr/>
        <p:txBody>
          <a:bodyPr/>
          <a:lstStyle/>
          <a:p>
            <a:r>
              <a:rPr lang="en-US" dirty="0" smtClean="0"/>
              <a:t>Project 2: New &amp; Modify Instrument Process</a:t>
            </a:r>
            <a:endParaRPr lang="en-US" dirty="0"/>
          </a:p>
        </p:txBody>
      </p:sp>
      <p:graphicFrame>
        <p:nvGraphicFramePr>
          <p:cNvPr id="10" name="Content Placeholder 6"/>
          <p:cNvGraphicFramePr>
            <a:graphicFrameLocks noGrp="1"/>
          </p:cNvGraphicFramePr>
          <p:nvPr>
            <p:ph idx="1"/>
            <p:extLst>
              <p:ext uri="{D42A27DB-BD31-4B8C-83A1-F6EECF244321}">
                <p14:modId xmlns:p14="http://schemas.microsoft.com/office/powerpoint/2010/main" val="3393877733"/>
              </p:ext>
            </p:extLst>
          </p:nvPr>
        </p:nvGraphicFramePr>
        <p:xfrm>
          <a:off x="224973" y="5892800"/>
          <a:ext cx="2997198" cy="1113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19743" y="1425637"/>
            <a:ext cx="8915399" cy="3970318"/>
          </a:xfrm>
          <a:prstGeom prst="rect">
            <a:avLst/>
          </a:prstGeom>
          <a:noFill/>
        </p:spPr>
        <p:txBody>
          <a:bodyPr wrap="square" rtlCol="0">
            <a:spAutoFit/>
          </a:bodyPr>
          <a:lstStyle/>
          <a:p>
            <a:pPr marL="457200" indent="-457200">
              <a:lnSpc>
                <a:spcPct val="150000"/>
              </a:lnSpc>
              <a:buClr>
                <a:schemeClr val="tx2">
                  <a:lumMod val="75000"/>
                </a:schemeClr>
              </a:buClr>
              <a:buFont typeface="Wingdings" pitchFamily="2" charset="2"/>
              <a:buChar char="§"/>
            </a:pPr>
            <a:r>
              <a:rPr lang="en-US" sz="2400" dirty="0" smtClean="0"/>
              <a:t>RTP Metrology group has two 6-step GMP processes that needed improvements: (1) new instrument introduction and (2) instrument calibration</a:t>
            </a:r>
          </a:p>
          <a:p>
            <a:pPr marL="457200" indent="-457200">
              <a:lnSpc>
                <a:spcPct val="150000"/>
              </a:lnSpc>
              <a:buClr>
                <a:schemeClr val="tx2">
                  <a:lumMod val="75000"/>
                </a:schemeClr>
              </a:buClr>
              <a:buFont typeface="Wingdings" pitchFamily="2" charset="2"/>
              <a:buChar char="§"/>
            </a:pPr>
            <a:r>
              <a:rPr lang="en-US" sz="2400" dirty="0" smtClean="0"/>
              <a:t>Needed to move the logistics of the process from Lotus Notes to SharePoint</a:t>
            </a:r>
          </a:p>
          <a:p>
            <a:pPr marL="457200" indent="-457200">
              <a:lnSpc>
                <a:spcPct val="150000"/>
              </a:lnSpc>
              <a:buClr>
                <a:schemeClr val="tx2">
                  <a:lumMod val="75000"/>
                </a:schemeClr>
              </a:buClr>
              <a:buFont typeface="Wingdings" pitchFamily="2" charset="2"/>
              <a:buChar char="§"/>
            </a:pPr>
            <a:r>
              <a:rPr lang="en-US" sz="2400" dirty="0" smtClean="0"/>
              <a:t>Wished to simplify their process to be more effective at managing these two processes</a:t>
            </a:r>
            <a:endParaRPr lang="en-US" sz="2400" dirty="0"/>
          </a:p>
        </p:txBody>
      </p:sp>
      <p:graphicFrame>
        <p:nvGraphicFramePr>
          <p:cNvPr id="7" name="Content Placeholder 6"/>
          <p:cNvGraphicFramePr>
            <a:graphicFrameLocks/>
          </p:cNvGraphicFramePr>
          <p:nvPr>
            <p:extLst>
              <p:ext uri="{D42A27DB-BD31-4B8C-83A1-F6EECF244321}">
                <p14:modId xmlns:p14="http://schemas.microsoft.com/office/powerpoint/2010/main" val="2807975022"/>
              </p:ext>
            </p:extLst>
          </p:nvPr>
        </p:nvGraphicFramePr>
        <p:xfrm>
          <a:off x="4577442" y="5886256"/>
          <a:ext cx="2997198" cy="11139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073468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Biogen Idec">
      <a:dk1>
        <a:srgbClr val="000000"/>
      </a:dk1>
      <a:lt1>
        <a:srgbClr val="FFFFFF"/>
      </a:lt1>
      <a:dk2>
        <a:srgbClr val="005CAB"/>
      </a:dk2>
      <a:lt2>
        <a:srgbClr val="808080"/>
      </a:lt2>
      <a:accent1>
        <a:srgbClr val="4F91CD"/>
      </a:accent1>
      <a:accent2>
        <a:srgbClr val="000099"/>
      </a:accent2>
      <a:accent3>
        <a:srgbClr val="FFCC00"/>
      </a:accent3>
      <a:accent4>
        <a:srgbClr val="000000"/>
      </a:accent4>
      <a:accent5>
        <a:srgbClr val="B2C7E3"/>
      </a:accent5>
      <a:accent6>
        <a:srgbClr val="00008A"/>
      </a:accent6>
      <a:hlink>
        <a:srgbClr val="005CAB"/>
      </a:hlink>
      <a:folHlink>
        <a:srgbClr val="005CAB"/>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1">
        <a:dk1>
          <a:srgbClr val="000000"/>
        </a:dk1>
        <a:lt1>
          <a:srgbClr val="FFFFFF"/>
        </a:lt1>
        <a:dk2>
          <a:srgbClr val="005CAB"/>
        </a:dk2>
        <a:lt2>
          <a:srgbClr val="808080"/>
        </a:lt2>
        <a:accent1>
          <a:srgbClr val="4F91CD"/>
        </a:accent1>
        <a:accent2>
          <a:srgbClr val="000099"/>
        </a:accent2>
        <a:accent3>
          <a:srgbClr val="FFFFFF"/>
        </a:accent3>
        <a:accent4>
          <a:srgbClr val="000000"/>
        </a:accent4>
        <a:accent5>
          <a:srgbClr val="B2C7E3"/>
        </a:accent5>
        <a:accent6>
          <a:srgbClr val="00008A"/>
        </a:accent6>
        <a:hlink>
          <a:srgbClr val="CCCCFF"/>
        </a:hlink>
        <a:folHlink>
          <a:srgbClr val="FFFF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esentationJim">
  <a:themeElements>
    <a:clrScheme name="Biogen Idec">
      <a:dk1>
        <a:srgbClr val="000000"/>
      </a:dk1>
      <a:lt1>
        <a:srgbClr val="FFFFFF"/>
      </a:lt1>
      <a:dk2>
        <a:srgbClr val="005CAB"/>
      </a:dk2>
      <a:lt2>
        <a:srgbClr val="808080"/>
      </a:lt2>
      <a:accent1>
        <a:srgbClr val="4F91CD"/>
      </a:accent1>
      <a:accent2>
        <a:srgbClr val="000099"/>
      </a:accent2>
      <a:accent3>
        <a:srgbClr val="FFCC00"/>
      </a:accent3>
      <a:accent4>
        <a:srgbClr val="000000"/>
      </a:accent4>
      <a:accent5>
        <a:srgbClr val="B2C7E3"/>
      </a:accent5>
      <a:accent6>
        <a:srgbClr val="00008A"/>
      </a:accent6>
      <a:hlink>
        <a:srgbClr val="005CAB"/>
      </a:hlink>
      <a:folHlink>
        <a:srgbClr val="005CAB"/>
      </a:folHlink>
    </a:clrScheme>
    <a:fontScheme name="1_presentationJi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esentationJim 1">
        <a:dk1>
          <a:srgbClr val="000000"/>
        </a:dk1>
        <a:lt1>
          <a:srgbClr val="FFFFFF"/>
        </a:lt1>
        <a:dk2>
          <a:srgbClr val="005CAB"/>
        </a:dk2>
        <a:lt2>
          <a:srgbClr val="808080"/>
        </a:lt2>
        <a:accent1>
          <a:srgbClr val="4F91CD"/>
        </a:accent1>
        <a:accent2>
          <a:srgbClr val="000099"/>
        </a:accent2>
        <a:accent3>
          <a:srgbClr val="FFFFFF"/>
        </a:accent3>
        <a:accent4>
          <a:srgbClr val="000000"/>
        </a:accent4>
        <a:accent5>
          <a:srgbClr val="B2C7E3"/>
        </a:accent5>
        <a:accent6>
          <a:srgbClr val="00008A"/>
        </a:accent6>
        <a:hlink>
          <a:srgbClr val="CCCCFF"/>
        </a:hlink>
        <a:folHlink>
          <a:srgbClr val="FFFF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presentationJim">
  <a:themeElements>
    <a:clrScheme name="Biogen Idec">
      <a:dk1>
        <a:srgbClr val="000000"/>
      </a:dk1>
      <a:lt1>
        <a:srgbClr val="FFFFFF"/>
      </a:lt1>
      <a:dk2>
        <a:srgbClr val="005CAB"/>
      </a:dk2>
      <a:lt2>
        <a:srgbClr val="808080"/>
      </a:lt2>
      <a:accent1>
        <a:srgbClr val="4F91CD"/>
      </a:accent1>
      <a:accent2>
        <a:srgbClr val="000099"/>
      </a:accent2>
      <a:accent3>
        <a:srgbClr val="FFCC00"/>
      </a:accent3>
      <a:accent4>
        <a:srgbClr val="000000"/>
      </a:accent4>
      <a:accent5>
        <a:srgbClr val="B2C7E3"/>
      </a:accent5>
      <a:accent6>
        <a:srgbClr val="00008A"/>
      </a:accent6>
      <a:hlink>
        <a:srgbClr val="005CAB"/>
      </a:hlink>
      <a:folHlink>
        <a:srgbClr val="005CAB"/>
      </a:folHlink>
    </a:clrScheme>
    <a:fontScheme name="2_presentationJi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presentationJim 1">
        <a:dk1>
          <a:srgbClr val="000000"/>
        </a:dk1>
        <a:lt1>
          <a:srgbClr val="FFFFFF"/>
        </a:lt1>
        <a:dk2>
          <a:srgbClr val="005CAB"/>
        </a:dk2>
        <a:lt2>
          <a:srgbClr val="808080"/>
        </a:lt2>
        <a:accent1>
          <a:srgbClr val="4F91CD"/>
        </a:accent1>
        <a:accent2>
          <a:srgbClr val="000099"/>
        </a:accent2>
        <a:accent3>
          <a:srgbClr val="FFFFFF"/>
        </a:accent3>
        <a:accent4>
          <a:srgbClr val="000000"/>
        </a:accent4>
        <a:accent5>
          <a:srgbClr val="B2C7E3"/>
        </a:accent5>
        <a:accent6>
          <a:srgbClr val="00008A"/>
        </a:accent6>
        <a:hlink>
          <a:srgbClr val="CCCCFF"/>
        </a:hlink>
        <a:folHlink>
          <a:srgbClr val="FFFFC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8901</TotalTime>
  <Words>1335</Words>
  <Application>Microsoft Office PowerPoint</Application>
  <PresentationFormat>On-screen Show (4:3)</PresentationFormat>
  <Paragraphs>230</Paragraphs>
  <Slides>15</Slides>
  <Notes>13</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BLANK</vt:lpstr>
      <vt:lpstr>1_presentationJim</vt:lpstr>
      <vt:lpstr>2_presentationJim</vt:lpstr>
      <vt:lpstr>Summer 2012 Internship Symposium</vt:lpstr>
      <vt:lpstr>Agenda</vt:lpstr>
      <vt:lpstr>Hello!</vt:lpstr>
      <vt:lpstr>Manufacturing &amp; Engineering</vt:lpstr>
      <vt:lpstr>Software Life Cycle (SLC)</vt:lpstr>
      <vt:lpstr>Project 1: Global Engineering Collab. Space</vt:lpstr>
      <vt:lpstr>Project 1: Global Engineering Collab. Space</vt:lpstr>
      <vt:lpstr>Project 1: Global Engineering Collab. Space</vt:lpstr>
      <vt:lpstr>Project 2: New &amp; Modify Instrument Process</vt:lpstr>
      <vt:lpstr>Project 2: New &amp; Modify Instrument Process</vt:lpstr>
      <vt:lpstr>Project 2: New &amp; Modify Instrument Process</vt:lpstr>
      <vt:lpstr>Project 3: Global Manufacturing Portal</vt:lpstr>
      <vt:lpstr>Project 3: Global Manufacturing Portal</vt:lpstr>
      <vt:lpstr>Project 3: Global Manufacturing Portal</vt:lpstr>
      <vt:lpstr>Conclusion &amp; Questions</vt:lpstr>
    </vt:vector>
  </TitlesOfParts>
  <Company>Biogen Idec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PowerPoint Template- White</dc:title>
  <dc:creator>Lira.Mishra@biogenidec.com</dc:creator>
  <cp:lastModifiedBy>Omid Sadeghpour</cp:lastModifiedBy>
  <cp:revision>517</cp:revision>
  <dcterms:created xsi:type="dcterms:W3CDTF">2010-01-29T20:06:44Z</dcterms:created>
  <dcterms:modified xsi:type="dcterms:W3CDTF">2012-08-21T17:37:07Z</dcterms:modified>
</cp:coreProperties>
</file>