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583DEDC-E2DC-477B-8818-A9D94EF45361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B486EF3-32F9-499B-8E0A-AE23D652A46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408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DEDC-E2DC-477B-8818-A9D94EF45361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6EF3-32F9-499B-8E0A-AE23D652A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59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DEDC-E2DC-477B-8818-A9D94EF45361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6EF3-32F9-499B-8E0A-AE23D652A46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622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DEDC-E2DC-477B-8818-A9D94EF45361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6EF3-32F9-499B-8E0A-AE23D652A46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595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DEDC-E2DC-477B-8818-A9D94EF45361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6EF3-32F9-499B-8E0A-AE23D652A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2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DEDC-E2DC-477B-8818-A9D94EF45361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6EF3-32F9-499B-8E0A-AE23D652A46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889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DEDC-E2DC-477B-8818-A9D94EF45361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6EF3-32F9-499B-8E0A-AE23D652A46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718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DEDC-E2DC-477B-8818-A9D94EF45361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6EF3-32F9-499B-8E0A-AE23D652A46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0585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DEDC-E2DC-477B-8818-A9D94EF45361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6EF3-32F9-499B-8E0A-AE23D652A46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58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DEDC-E2DC-477B-8818-A9D94EF45361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6EF3-32F9-499B-8E0A-AE23D652A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54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DEDC-E2DC-477B-8818-A9D94EF45361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6EF3-32F9-499B-8E0A-AE23D652A46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079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DEDC-E2DC-477B-8818-A9D94EF45361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6EF3-32F9-499B-8E0A-AE23D652A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69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DEDC-E2DC-477B-8818-A9D94EF45361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6EF3-32F9-499B-8E0A-AE23D652A462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142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DEDC-E2DC-477B-8818-A9D94EF45361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6EF3-32F9-499B-8E0A-AE23D652A46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068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DEDC-E2DC-477B-8818-A9D94EF45361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6EF3-32F9-499B-8E0A-AE23D652A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46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DEDC-E2DC-477B-8818-A9D94EF45361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6EF3-32F9-499B-8E0A-AE23D652A46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316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DEDC-E2DC-477B-8818-A9D94EF45361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6EF3-32F9-499B-8E0A-AE23D652A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01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583DEDC-E2DC-477B-8818-A9D94EF45361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486EF3-32F9-499B-8E0A-AE23D652A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1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UNDELETION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By: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Kavan Patel (121023)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Snehal Panchal (121055)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Somi Jha (121057)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1958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Unique feature to retrieve deleted files</a:t>
            </a:r>
          </a:p>
          <a:p>
            <a:r>
              <a:rPr lang="en-US" dirty="0" smtClean="0"/>
              <a:t>It works on the basis that after deletion, data resides on the hard drive</a:t>
            </a:r>
          </a:p>
          <a:p>
            <a:r>
              <a:rPr lang="en-US" dirty="0" smtClean="0"/>
              <a:t>Though protects from losing data, but also pose security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33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Deletion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 is linked to an inode number, which stores the file’s information</a:t>
            </a:r>
          </a:p>
          <a:p>
            <a:r>
              <a:rPr lang="en-US" dirty="0" smtClean="0"/>
              <a:t>On deletion,</a:t>
            </a:r>
          </a:p>
          <a:p>
            <a:pPr lvl="1"/>
            <a:r>
              <a:rPr lang="en-US" dirty="0" smtClean="0"/>
              <a:t>The pointer linking the data blocks to the inode structure gets deleted</a:t>
            </a:r>
          </a:p>
          <a:p>
            <a:pPr lvl="1"/>
            <a:r>
              <a:rPr lang="en-US" dirty="0" smtClean="0"/>
              <a:t>The value of the blocks of inode structure changes to 0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752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Undeletion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file is deleted, file system keeps the directory entry with all necessary information, which is used by the file allocation table to undelete a file</a:t>
            </a:r>
          </a:p>
          <a:p>
            <a:r>
              <a:rPr lang="en-US" dirty="0" smtClean="0"/>
              <a:t>After deletion, if a process is having a file open, then using id of that particular process and file descriptor we can retrieve the deleted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511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followed following approaches</a:t>
            </a:r>
          </a:p>
          <a:p>
            <a:pPr lvl="1"/>
            <a:r>
              <a:rPr lang="en-US" dirty="0" smtClean="0"/>
              <a:t>Debugfs with logdump</a:t>
            </a:r>
          </a:p>
          <a:p>
            <a:pPr lvl="1"/>
            <a:r>
              <a:rPr lang="en-US" dirty="0" smtClean="0"/>
              <a:t>Debugfs with stat</a:t>
            </a:r>
          </a:p>
          <a:p>
            <a:pPr lvl="1"/>
            <a:r>
              <a:rPr lang="en-US" dirty="0" smtClean="0"/>
              <a:t>Using \</a:t>
            </a:r>
            <a:r>
              <a:rPr lang="en-US" dirty="0" err="1" smtClean="0"/>
              <a:t>proc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314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Manual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gedit </a:t>
            </a:r>
            <a:r>
              <a:rPr lang="en-US" dirty="0" smtClean="0"/>
              <a:t>abc.txt</a:t>
            </a:r>
          </a:p>
          <a:p>
            <a:r>
              <a:rPr lang="en-US" dirty="0"/>
              <a:t>rm abc.txt </a:t>
            </a:r>
            <a:endParaRPr lang="en-US" dirty="0" smtClean="0"/>
          </a:p>
          <a:p>
            <a:r>
              <a:rPr lang="en-US" dirty="0"/>
              <a:t>less </a:t>
            </a:r>
            <a:r>
              <a:rPr lang="en-US" dirty="0" smtClean="0"/>
              <a:t>abc.txt</a:t>
            </a:r>
          </a:p>
          <a:p>
            <a:r>
              <a:rPr lang="en-US" dirty="0"/>
              <a:t>open new </a:t>
            </a:r>
            <a:r>
              <a:rPr lang="en-US" dirty="0" smtClean="0"/>
              <a:t>terminal</a:t>
            </a:r>
          </a:p>
          <a:p>
            <a:r>
              <a:rPr lang="en-US" dirty="0" smtClean="0"/>
              <a:t>cc.undelete.c</a:t>
            </a:r>
          </a:p>
          <a:p>
            <a:r>
              <a:rPr lang="en-US" dirty="0"/>
              <a:t>./a.out</a:t>
            </a:r>
          </a:p>
        </p:txBody>
      </p:sp>
    </p:spTree>
    <p:extLst>
      <p:ext uri="{BB962C8B-B14F-4D97-AF65-F5344CB8AC3E}">
        <p14:creationId xmlns:p14="http://schemas.microsoft.com/office/powerpoint/2010/main" val="1302175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user has to remember the exact file name which they have deleted </a:t>
            </a:r>
            <a:r>
              <a:rPr lang="en-US" dirty="0" smtClean="0"/>
              <a:t>accidentally.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order to retrieve </a:t>
            </a:r>
            <a:r>
              <a:rPr lang="en-US" dirty="0" smtClean="0"/>
              <a:t>there </a:t>
            </a:r>
            <a:r>
              <a:rPr lang="en-US" dirty="0"/>
              <a:t>should be a process having target file open within </a:t>
            </a:r>
            <a:r>
              <a:rPr lang="en-US" dirty="0" smtClean="0"/>
              <a:t>it. </a:t>
            </a:r>
            <a:endParaRPr lang="en-US" dirty="0" smtClean="0"/>
          </a:p>
          <a:p>
            <a:r>
              <a:rPr lang="en-US" dirty="0"/>
              <a:t>If the system is rebooted </a:t>
            </a:r>
            <a:r>
              <a:rPr lang="en-US" dirty="0" smtClean="0"/>
              <a:t>then </a:t>
            </a:r>
            <a:r>
              <a:rPr lang="en-US" dirty="0"/>
              <a:t>we can’t recover the deleted </a:t>
            </a:r>
            <a:r>
              <a:rPr lang="en-US" dirty="0" smtClean="0"/>
              <a:t>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572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try this approach </a:t>
            </a:r>
            <a:r>
              <a:rPr lang="en-US" dirty="0" smtClean="0"/>
              <a:t>at kernel level and then make a </a:t>
            </a:r>
            <a:r>
              <a:rPr lang="en-US" dirty="0"/>
              <a:t>system call. Then user just have to write undelete ”</a:t>
            </a:r>
            <a:r>
              <a:rPr lang="en-US" dirty="0" smtClean="0"/>
              <a:t>file name” to recover deleted </a:t>
            </a:r>
            <a:r>
              <a:rPr lang="en-US" dirty="0" smtClean="0"/>
              <a:t>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1324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46</TotalTime>
  <Words>263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UNDELETION</vt:lpstr>
      <vt:lpstr>Introduction</vt:lpstr>
      <vt:lpstr>How Deletion Works?</vt:lpstr>
      <vt:lpstr>How Undeletion Works?</vt:lpstr>
      <vt:lpstr>Different Approaches</vt:lpstr>
      <vt:lpstr>User Manual</vt:lpstr>
      <vt:lpstr>Limitation</vt:lpstr>
      <vt:lpstr>Future Ideas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UNDELETION</dc:title>
  <dc:creator>Somi</dc:creator>
  <cp:lastModifiedBy>Kavan</cp:lastModifiedBy>
  <cp:revision>4</cp:revision>
  <dcterms:created xsi:type="dcterms:W3CDTF">2015-04-30T11:31:08Z</dcterms:created>
  <dcterms:modified xsi:type="dcterms:W3CDTF">2015-04-30T14:11:09Z</dcterms:modified>
</cp:coreProperties>
</file>