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5"/>
  </p:notesMasterIdLst>
  <p:sldIdLst>
    <p:sldId id="256" r:id="rId5"/>
    <p:sldId id="257" r:id="rId6"/>
    <p:sldId id="265" r:id="rId7"/>
    <p:sldId id="258" r:id="rId8"/>
    <p:sldId id="259" r:id="rId9"/>
    <p:sldId id="261" r:id="rId10"/>
    <p:sldId id="260" r:id="rId11"/>
    <p:sldId id="264" r:id="rId12"/>
    <p:sldId id="263"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03BBD-3161-696B-E384-E71EE70540A7}" v="29" dt="2022-08-21T03:56:50.153"/>
    <p1510:client id="{5E39191B-5EC3-422A-8673-DF0E195F5518}" v="23" dt="2022-08-20T08:01:31.857"/>
    <p1510:client id="{6888C6AD-A15A-F0F9-80CA-E0DA856B8AAE}" v="353" dt="2022-08-20T03:13:04.233"/>
    <p1510:client id="{727D052F-C481-8802-31BC-B2243120F7DB}" v="154" dt="2022-08-21T02:41:44.325"/>
    <p1510:client id="{A95BE09D-A09D-4EDA-82B4-D9E203BDDC43}" v="83" dt="2022-08-21T05:44:43.348"/>
    <p1510:client id="{AE26DC60-FEC7-84FC-199D-5A97FCBB8F83}" v="107" dt="2022-08-20T14:07:09.179"/>
    <p1510:client id="{B7CA3E6F-49C6-B9DD-B978-ADB503CB509C}" v="1" dt="2022-08-20T10:57:34.831"/>
    <p1510:client id="{CA502EC1-45AB-42AC-9D67-2445CA027289}" v="11" vWet="13" dt="2022-08-21T03:45:28.066"/>
    <p1510:client id="{CD4A79D9-0608-4DC7-8B8F-3C30A6166AEA}" v="4" dt="2022-08-21T04:16:37.783"/>
    <p1510:client id="{D44E8715-22B6-4A1B-B1A5-BAF12B1E41C3}" v="107" dt="2022-08-21T05:18:33.207"/>
    <p1510:client id="{EEBFAE3C-662E-466E-B0C7-E16AE0E0BE09}" v="26" dt="2022-08-21T04:24:57.732"/>
    <p1510:client id="{F50E1A1C-35AF-4A17-9A44-EE2992617481}" v="1" dt="2022-08-20T07:58:44.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ong Li Yuan" userId="S::e0008064@u.nus.edu::7ac637cf-8d1a-4793-870d-6824f1fb7db9" providerId="AD" clId="Web-{49503BBD-3161-696B-E384-E71EE70540A7}"/>
    <pc:docChg chg="addSld modSld sldOrd">
      <pc:chgData name="Cheong Li Yuan" userId="S::e0008064@u.nus.edu::7ac637cf-8d1a-4793-870d-6824f1fb7db9" providerId="AD" clId="Web-{49503BBD-3161-696B-E384-E71EE70540A7}" dt="2022-08-21T03:56:49.528" v="27" actId="20577"/>
      <pc:docMkLst>
        <pc:docMk/>
      </pc:docMkLst>
      <pc:sldChg chg="mod modShow">
        <pc:chgData name="Cheong Li Yuan" userId="S::e0008064@u.nus.edu::7ac637cf-8d1a-4793-870d-6824f1fb7db9" providerId="AD" clId="Web-{49503BBD-3161-696B-E384-E71EE70540A7}" dt="2022-08-21T03:45:24.508" v="0"/>
        <pc:sldMkLst>
          <pc:docMk/>
          <pc:sldMk cId="3567398661" sldId="260"/>
        </pc:sldMkLst>
      </pc:sldChg>
      <pc:sldChg chg="modSp">
        <pc:chgData name="Cheong Li Yuan" userId="S::e0008064@u.nus.edu::7ac637cf-8d1a-4793-870d-6824f1fb7db9" providerId="AD" clId="Web-{49503BBD-3161-696B-E384-E71EE70540A7}" dt="2022-08-21T03:48:44.404" v="4" actId="20577"/>
        <pc:sldMkLst>
          <pc:docMk/>
          <pc:sldMk cId="568186114" sldId="263"/>
        </pc:sldMkLst>
        <pc:spChg chg="mod">
          <ac:chgData name="Cheong Li Yuan" userId="S::e0008064@u.nus.edu::7ac637cf-8d1a-4793-870d-6824f1fb7db9" providerId="AD" clId="Web-{49503BBD-3161-696B-E384-E71EE70540A7}" dt="2022-08-21T03:48:44.404" v="4" actId="20577"/>
          <ac:spMkLst>
            <pc:docMk/>
            <pc:sldMk cId="568186114" sldId="263"/>
            <ac:spMk id="3" creationId="{E8F260A4-A05B-8295-CE5E-B3D81B4093E3}"/>
          </ac:spMkLst>
        </pc:spChg>
      </pc:sldChg>
      <pc:sldChg chg="addSp delSp modSp new ord">
        <pc:chgData name="Cheong Li Yuan" userId="S::e0008064@u.nus.edu::7ac637cf-8d1a-4793-870d-6824f1fb7db9" providerId="AD" clId="Web-{49503BBD-3161-696B-E384-E71EE70540A7}" dt="2022-08-21T03:56:49.528" v="27" actId="20577"/>
        <pc:sldMkLst>
          <pc:docMk/>
          <pc:sldMk cId="4076385982" sldId="265"/>
        </pc:sldMkLst>
        <pc:spChg chg="mod">
          <ac:chgData name="Cheong Li Yuan" userId="S::e0008064@u.nus.edu::7ac637cf-8d1a-4793-870d-6824f1fb7db9" providerId="AD" clId="Web-{49503BBD-3161-696B-E384-E71EE70540A7}" dt="2022-08-21T03:56:49.528" v="27" actId="20577"/>
          <ac:spMkLst>
            <pc:docMk/>
            <pc:sldMk cId="4076385982" sldId="265"/>
            <ac:spMk id="2" creationId="{B793AE3C-14AA-5EA1-160E-3CC286041BEE}"/>
          </ac:spMkLst>
        </pc:spChg>
        <pc:spChg chg="del">
          <ac:chgData name="Cheong Li Yuan" userId="S::e0008064@u.nus.edu::7ac637cf-8d1a-4793-870d-6824f1fb7db9" providerId="AD" clId="Web-{49503BBD-3161-696B-E384-E71EE70540A7}" dt="2022-08-21T03:55:25.635" v="6"/>
          <ac:spMkLst>
            <pc:docMk/>
            <pc:sldMk cId="4076385982" sldId="265"/>
            <ac:spMk id="3" creationId="{00922685-FA9D-FFF0-E903-30761664321D}"/>
          </ac:spMkLst>
        </pc:spChg>
        <pc:spChg chg="add del mod">
          <ac:chgData name="Cheong Li Yuan" userId="S::e0008064@u.nus.edu::7ac637cf-8d1a-4793-870d-6824f1fb7db9" providerId="AD" clId="Web-{49503BBD-3161-696B-E384-E71EE70540A7}" dt="2022-08-21T03:55:56.902" v="11"/>
          <ac:spMkLst>
            <pc:docMk/>
            <pc:sldMk cId="4076385982" sldId="265"/>
            <ac:spMk id="6" creationId="{F3EA4C61-E6AE-A0D1-C494-E34533B0AE55}"/>
          </ac:spMkLst>
        </pc:spChg>
        <pc:spChg chg="add del mod">
          <ac:chgData name="Cheong Li Yuan" userId="S::e0008064@u.nus.edu::7ac637cf-8d1a-4793-870d-6824f1fb7db9" providerId="AD" clId="Web-{49503BBD-3161-696B-E384-E71EE70540A7}" dt="2022-08-21T03:56:22.590" v="14"/>
          <ac:spMkLst>
            <pc:docMk/>
            <pc:sldMk cId="4076385982" sldId="265"/>
            <ac:spMk id="9" creationId="{72E7B9A9-29D1-A01A-858B-C4A809A1FF26}"/>
          </ac:spMkLst>
        </pc:spChg>
        <pc:picChg chg="add del mod ord">
          <ac:chgData name="Cheong Li Yuan" userId="S::e0008064@u.nus.edu::7ac637cf-8d1a-4793-870d-6824f1fb7db9" providerId="AD" clId="Web-{49503BBD-3161-696B-E384-E71EE70540A7}" dt="2022-08-21T03:55:56.121" v="10"/>
          <ac:picMkLst>
            <pc:docMk/>
            <pc:sldMk cId="4076385982" sldId="265"/>
            <ac:picMk id="4" creationId="{6F8A4A05-3751-91B9-C8B9-BA3CF11DDE37}"/>
          </ac:picMkLst>
        </pc:picChg>
        <pc:picChg chg="add del mod ord">
          <ac:chgData name="Cheong Li Yuan" userId="S::e0008064@u.nus.edu::7ac637cf-8d1a-4793-870d-6824f1fb7db9" providerId="AD" clId="Web-{49503BBD-3161-696B-E384-E71EE70540A7}" dt="2022-08-21T03:56:03.058" v="13"/>
          <ac:picMkLst>
            <pc:docMk/>
            <pc:sldMk cId="4076385982" sldId="265"/>
            <ac:picMk id="7" creationId="{A310648E-ADB9-A13B-8E34-2764C687114A}"/>
          </ac:picMkLst>
        </pc:picChg>
        <pc:picChg chg="add mod ord">
          <ac:chgData name="Cheong Li Yuan" userId="S::e0008064@u.nus.edu::7ac637cf-8d1a-4793-870d-6824f1fb7db9" providerId="AD" clId="Web-{49503BBD-3161-696B-E384-E71EE70540A7}" dt="2022-08-21T03:56:39.997" v="22" actId="1076"/>
          <ac:picMkLst>
            <pc:docMk/>
            <pc:sldMk cId="4076385982" sldId="265"/>
            <ac:picMk id="10" creationId="{594DD1C6-BB4B-0BF3-795A-657610A03252}"/>
          </ac:picMkLst>
        </pc:picChg>
      </pc:sldChg>
    </pc:docChg>
  </pc:docChgLst>
  <pc:docChgLst>
    <pc:chgData name="Cheong Li Yuan" userId="S::e0008064@u.nus.edu::7ac637cf-8d1a-4793-870d-6824f1fb7db9" providerId="AD" clId="Web-{6888C6AD-A15A-F0F9-80CA-E0DA856B8AAE}"/>
    <pc:docChg chg="addSld modSld addMainMaster delMainMaster">
      <pc:chgData name="Cheong Li Yuan" userId="S::e0008064@u.nus.edu::7ac637cf-8d1a-4793-870d-6824f1fb7db9" providerId="AD" clId="Web-{6888C6AD-A15A-F0F9-80CA-E0DA856B8AAE}" dt="2022-08-20T03:13:04.015" v="362"/>
      <pc:docMkLst>
        <pc:docMk/>
      </pc:docMkLst>
      <pc:sldChg chg="modSp mod modClrScheme chgLayout">
        <pc:chgData name="Cheong Li Yuan" userId="S::e0008064@u.nus.edu::7ac637cf-8d1a-4793-870d-6824f1fb7db9" providerId="AD" clId="Web-{6888C6AD-A15A-F0F9-80CA-E0DA856B8AAE}" dt="2022-08-20T02:22:20.061" v="35" actId="20577"/>
        <pc:sldMkLst>
          <pc:docMk/>
          <pc:sldMk cId="109857222" sldId="256"/>
        </pc:sldMkLst>
        <pc:spChg chg="mod ord">
          <ac:chgData name="Cheong Li Yuan" userId="S::e0008064@u.nus.edu::7ac637cf-8d1a-4793-870d-6824f1fb7db9" providerId="AD" clId="Web-{6888C6AD-A15A-F0F9-80CA-E0DA856B8AAE}" dt="2022-08-20T02:22:08.858" v="29" actId="1076"/>
          <ac:spMkLst>
            <pc:docMk/>
            <pc:sldMk cId="109857222" sldId="256"/>
            <ac:spMk id="2" creationId="{00000000-0000-0000-0000-000000000000}"/>
          </ac:spMkLst>
        </pc:spChg>
        <pc:spChg chg="mod ord">
          <ac:chgData name="Cheong Li Yuan" userId="S::e0008064@u.nus.edu::7ac637cf-8d1a-4793-870d-6824f1fb7db9" providerId="AD" clId="Web-{6888C6AD-A15A-F0F9-80CA-E0DA856B8AAE}" dt="2022-08-20T02:22:20.061" v="35" actId="20577"/>
          <ac:spMkLst>
            <pc:docMk/>
            <pc:sldMk cId="109857222" sldId="256"/>
            <ac:spMk id="3" creationId="{00000000-0000-0000-0000-000000000000}"/>
          </ac:spMkLst>
        </pc:spChg>
      </pc:sldChg>
      <pc:sldChg chg="modSp new">
        <pc:chgData name="Cheong Li Yuan" userId="S::e0008064@u.nus.edu::7ac637cf-8d1a-4793-870d-6824f1fb7db9" providerId="AD" clId="Web-{6888C6AD-A15A-F0F9-80CA-E0DA856B8AAE}" dt="2022-08-20T03:09:09.477" v="276" actId="20577"/>
        <pc:sldMkLst>
          <pc:docMk/>
          <pc:sldMk cId="1530025736" sldId="257"/>
        </pc:sldMkLst>
        <pc:spChg chg="mod">
          <ac:chgData name="Cheong Li Yuan" userId="S::e0008064@u.nus.edu::7ac637cf-8d1a-4793-870d-6824f1fb7db9" providerId="AD" clId="Web-{6888C6AD-A15A-F0F9-80CA-E0DA856B8AAE}" dt="2022-08-20T03:06:16.394" v="37" actId="20577"/>
          <ac:spMkLst>
            <pc:docMk/>
            <pc:sldMk cId="1530025736" sldId="257"/>
            <ac:spMk id="2" creationId="{B3B1235E-909A-9E89-9801-5D070533E819}"/>
          </ac:spMkLst>
        </pc:spChg>
        <pc:spChg chg="mod">
          <ac:chgData name="Cheong Li Yuan" userId="S::e0008064@u.nus.edu::7ac637cf-8d1a-4793-870d-6824f1fb7db9" providerId="AD" clId="Web-{6888C6AD-A15A-F0F9-80CA-E0DA856B8AAE}" dt="2022-08-20T03:09:09.477" v="276" actId="20577"/>
          <ac:spMkLst>
            <pc:docMk/>
            <pc:sldMk cId="1530025736" sldId="257"/>
            <ac:spMk id="3" creationId="{415CBB0D-6C62-C5FE-CBA8-2BF1C4FC66E7}"/>
          </ac:spMkLst>
        </pc:spChg>
      </pc:sldChg>
      <pc:sldChg chg="modSp new">
        <pc:chgData name="Cheong Li Yuan" userId="S::e0008064@u.nus.edu::7ac637cf-8d1a-4793-870d-6824f1fb7db9" providerId="AD" clId="Web-{6888C6AD-A15A-F0F9-80CA-E0DA856B8AAE}" dt="2022-08-20T03:09:21.040" v="292" actId="20577"/>
        <pc:sldMkLst>
          <pc:docMk/>
          <pc:sldMk cId="846899988" sldId="258"/>
        </pc:sldMkLst>
        <pc:spChg chg="mod">
          <ac:chgData name="Cheong Li Yuan" userId="S::e0008064@u.nus.edu::7ac637cf-8d1a-4793-870d-6824f1fb7db9" providerId="AD" clId="Web-{6888C6AD-A15A-F0F9-80CA-E0DA856B8AAE}" dt="2022-08-20T03:09:21.040" v="292" actId="20577"/>
          <ac:spMkLst>
            <pc:docMk/>
            <pc:sldMk cId="846899988" sldId="258"/>
            <ac:spMk id="2" creationId="{21CE93A7-6625-78FC-F109-9FD0E6C76292}"/>
          </ac:spMkLst>
        </pc:spChg>
      </pc:sldChg>
      <pc:sldChg chg="modSp new">
        <pc:chgData name="Cheong Li Yuan" userId="S::e0008064@u.nus.edu::7ac637cf-8d1a-4793-870d-6824f1fb7db9" providerId="AD" clId="Web-{6888C6AD-A15A-F0F9-80CA-E0DA856B8AAE}" dt="2022-08-20T03:09:28.603" v="304" actId="20577"/>
        <pc:sldMkLst>
          <pc:docMk/>
          <pc:sldMk cId="1953354427" sldId="259"/>
        </pc:sldMkLst>
        <pc:spChg chg="mod">
          <ac:chgData name="Cheong Li Yuan" userId="S::e0008064@u.nus.edu::7ac637cf-8d1a-4793-870d-6824f1fb7db9" providerId="AD" clId="Web-{6888C6AD-A15A-F0F9-80CA-E0DA856B8AAE}" dt="2022-08-20T03:09:28.603" v="304" actId="20577"/>
          <ac:spMkLst>
            <pc:docMk/>
            <pc:sldMk cId="1953354427" sldId="259"/>
            <ac:spMk id="2" creationId="{14A17B5B-1F98-95EF-6CEF-CF3996E1F9F9}"/>
          </ac:spMkLst>
        </pc:spChg>
      </pc:sldChg>
      <pc:sldChg chg="modSp new modNotes">
        <pc:chgData name="Cheong Li Yuan" userId="S::e0008064@u.nus.edu::7ac637cf-8d1a-4793-870d-6824f1fb7db9" providerId="AD" clId="Web-{6888C6AD-A15A-F0F9-80CA-E0DA856B8AAE}" dt="2022-08-20T03:13:04.015" v="362"/>
        <pc:sldMkLst>
          <pc:docMk/>
          <pc:sldMk cId="3567398661" sldId="260"/>
        </pc:sldMkLst>
        <pc:spChg chg="mod">
          <ac:chgData name="Cheong Li Yuan" userId="S::e0008064@u.nus.edu::7ac637cf-8d1a-4793-870d-6824f1fb7db9" providerId="AD" clId="Web-{6888C6AD-A15A-F0F9-80CA-E0DA856B8AAE}" dt="2022-08-20T03:09:47.900" v="319" actId="20577"/>
          <ac:spMkLst>
            <pc:docMk/>
            <pc:sldMk cId="3567398661" sldId="260"/>
            <ac:spMk id="2" creationId="{43777F9E-48C9-89DC-1C5A-5C9A3700D6D5}"/>
          </ac:spMkLst>
        </pc:spChg>
        <pc:spChg chg="mod">
          <ac:chgData name="Cheong Li Yuan" userId="S::e0008064@u.nus.edu::7ac637cf-8d1a-4793-870d-6824f1fb7db9" providerId="AD" clId="Web-{6888C6AD-A15A-F0F9-80CA-E0DA856B8AAE}" dt="2022-08-20T03:12:45.123" v="344" actId="20577"/>
          <ac:spMkLst>
            <pc:docMk/>
            <pc:sldMk cId="3567398661" sldId="260"/>
            <ac:spMk id="3" creationId="{E8976A8D-D201-F634-0601-1D00870E5CC3}"/>
          </ac:spMkLst>
        </pc:spChg>
      </pc:sldChg>
      <pc:sldMasterChg chg="del delSldLayout">
        <pc:chgData name="Cheong Li Yuan" userId="S::e0008064@u.nus.edu::7ac637cf-8d1a-4793-870d-6824f1fb7db9" providerId="AD" clId="Web-{6888C6AD-A15A-F0F9-80CA-E0DA856B8AAE}" dt="2022-08-20T02:20:03.134" v="0"/>
        <pc:sldMasterMkLst>
          <pc:docMk/>
          <pc:sldMasterMk cId="2460954070" sldId="2147483660"/>
        </pc:sldMasterMkLst>
        <pc:sldLayoutChg chg="del">
          <pc:chgData name="Cheong Li Yuan" userId="S::e0008064@u.nus.edu::7ac637cf-8d1a-4793-870d-6824f1fb7db9" providerId="AD" clId="Web-{6888C6AD-A15A-F0F9-80CA-E0DA856B8AAE}" dt="2022-08-20T02:20:03.134" v="0"/>
          <pc:sldLayoutMkLst>
            <pc:docMk/>
            <pc:sldMasterMk cId="2460954070" sldId="2147483660"/>
            <pc:sldLayoutMk cId="2385387890" sldId="2147483661"/>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949138452" sldId="2147483662"/>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2591524520" sldId="2147483663"/>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1203092039" sldId="2147483664"/>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3733172339" sldId="2147483665"/>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3210312558" sldId="2147483666"/>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3146388984" sldId="2147483667"/>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3171841454" sldId="2147483668"/>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1718958274" sldId="2147483669"/>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2202905451" sldId="2147483670"/>
          </pc:sldLayoutMkLst>
        </pc:sldLayoutChg>
        <pc:sldLayoutChg chg="del">
          <pc:chgData name="Cheong Li Yuan" userId="S::e0008064@u.nus.edu::7ac637cf-8d1a-4793-870d-6824f1fb7db9" providerId="AD" clId="Web-{6888C6AD-A15A-F0F9-80CA-E0DA856B8AAE}" dt="2022-08-20T02:20:03.134" v="0"/>
          <pc:sldLayoutMkLst>
            <pc:docMk/>
            <pc:sldMasterMk cId="2460954070" sldId="2147483660"/>
            <pc:sldLayoutMk cId="3479445657" sldId="2147483671"/>
          </pc:sldLayoutMkLst>
        </pc:sldLayoutChg>
      </pc:sldMasterChg>
      <pc:sldMasterChg chg="add del addSldLayout delSldLayout modSldLayout">
        <pc:chgData name="Cheong Li Yuan" userId="S::e0008064@u.nus.edu::7ac637cf-8d1a-4793-870d-6824f1fb7db9" providerId="AD" clId="Web-{6888C6AD-A15A-F0F9-80CA-E0DA856B8AAE}" dt="2022-08-20T02:20:08.181" v="1"/>
        <pc:sldMasterMkLst>
          <pc:docMk/>
          <pc:sldMasterMk cId="1616040076" sldId="2147483672"/>
        </pc:sldMasterMkLst>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3054524591" sldId="2147483673"/>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3505329504" sldId="2147483674"/>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2745724424" sldId="2147483675"/>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4092744926" sldId="2147483676"/>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2765100139" sldId="2147483677"/>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3247257816" sldId="2147483678"/>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883507017" sldId="2147483679"/>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1862555980" sldId="2147483680"/>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1635919773" sldId="2147483681"/>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3682908564" sldId="2147483682"/>
          </pc:sldLayoutMkLst>
        </pc:sldLayoutChg>
        <pc:sldLayoutChg chg="add del mod replId">
          <pc:chgData name="Cheong Li Yuan" userId="S::e0008064@u.nus.edu::7ac637cf-8d1a-4793-870d-6824f1fb7db9" providerId="AD" clId="Web-{6888C6AD-A15A-F0F9-80CA-E0DA856B8AAE}" dt="2022-08-20T02:20:08.181" v="1"/>
          <pc:sldLayoutMkLst>
            <pc:docMk/>
            <pc:sldMasterMk cId="1616040076" sldId="2147483672"/>
            <pc:sldLayoutMk cId="3626117288" sldId="2147483683"/>
          </pc:sldLayoutMkLst>
        </pc:sldLayoutChg>
      </pc:sldMasterChg>
      <pc:sldMasterChg chg="add addSldLayout modSldLayout">
        <pc:chgData name="Cheong Li Yuan" userId="S::e0008064@u.nus.edu::7ac637cf-8d1a-4793-870d-6824f1fb7db9" providerId="AD" clId="Web-{6888C6AD-A15A-F0F9-80CA-E0DA856B8AAE}" dt="2022-08-20T02:20:08.181" v="1"/>
        <pc:sldMasterMkLst>
          <pc:docMk/>
          <pc:sldMasterMk cId="2955231164" sldId="2147483684"/>
        </pc:sldMasterMkLst>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2237743797" sldId="2147483685"/>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1438938117" sldId="2147483686"/>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3596609579" sldId="2147483687"/>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4140234643" sldId="2147483688"/>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2236048151" sldId="2147483689"/>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3697632953" sldId="2147483690"/>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389222396" sldId="2147483691"/>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4230127210" sldId="2147483692"/>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2322165242" sldId="2147483693"/>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2675953255" sldId="2147483694"/>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3026344357" sldId="2147483695"/>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4056722560" sldId="2147483696"/>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2924933816" sldId="2147483697"/>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1251783257" sldId="2147483698"/>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943403246" sldId="2147483699"/>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973990494" sldId="2147483700"/>
          </pc:sldLayoutMkLst>
        </pc:sldLayoutChg>
        <pc:sldLayoutChg chg="add mod replId">
          <pc:chgData name="Cheong Li Yuan" userId="S::e0008064@u.nus.edu::7ac637cf-8d1a-4793-870d-6824f1fb7db9" providerId="AD" clId="Web-{6888C6AD-A15A-F0F9-80CA-E0DA856B8AAE}" dt="2022-08-20T02:20:08.181" v="1"/>
          <pc:sldLayoutMkLst>
            <pc:docMk/>
            <pc:sldMasterMk cId="2955231164" sldId="2147483684"/>
            <pc:sldLayoutMk cId="2761483586" sldId="2147483701"/>
          </pc:sldLayoutMkLst>
        </pc:sldLayoutChg>
      </pc:sldMasterChg>
    </pc:docChg>
  </pc:docChgLst>
  <pc:docChgLst>
    <pc:chgData name="Aye Mya Phoo" userId="S::e0941666@u.nus.edu::80efd098-1563-45bc-81d9-4b065ce0fb2d" providerId="AD" clId="Web-{D44E8715-22B6-4A1B-B1A5-BAF12B1E41C3}"/>
    <pc:docChg chg="modSld">
      <pc:chgData name="Aye Mya Phoo" userId="S::e0941666@u.nus.edu::80efd098-1563-45bc-81d9-4b065ce0fb2d" providerId="AD" clId="Web-{D44E8715-22B6-4A1B-B1A5-BAF12B1E41C3}" dt="2022-08-21T05:18:33.207" v="106" actId="20577"/>
      <pc:docMkLst>
        <pc:docMk/>
      </pc:docMkLst>
      <pc:sldChg chg="modSp">
        <pc:chgData name="Aye Mya Phoo" userId="S::e0941666@u.nus.edu::80efd098-1563-45bc-81d9-4b065ce0fb2d" providerId="AD" clId="Web-{D44E8715-22B6-4A1B-B1A5-BAF12B1E41C3}" dt="2022-08-21T05:18:33.207" v="106" actId="20577"/>
        <pc:sldMkLst>
          <pc:docMk/>
          <pc:sldMk cId="3567398661" sldId="260"/>
        </pc:sldMkLst>
        <pc:spChg chg="mod">
          <ac:chgData name="Aye Mya Phoo" userId="S::e0941666@u.nus.edu::80efd098-1563-45bc-81d9-4b065ce0fb2d" providerId="AD" clId="Web-{D44E8715-22B6-4A1B-B1A5-BAF12B1E41C3}" dt="2022-08-21T05:18:33.207" v="106" actId="20577"/>
          <ac:spMkLst>
            <pc:docMk/>
            <pc:sldMk cId="3567398661" sldId="260"/>
            <ac:spMk id="3" creationId="{E8976A8D-D201-F634-0601-1D00870E5CC3}"/>
          </ac:spMkLst>
        </pc:spChg>
      </pc:sldChg>
    </pc:docChg>
  </pc:docChgLst>
  <pc:docChgLst>
    <pc:chgData name="Aye Mya Phoo" userId="S::e0941666@u.nus.edu::80efd098-1563-45bc-81d9-4b065ce0fb2d" providerId="AD" clId="Web-{A95BE09D-A09D-4EDA-82B4-D9E203BDDC43}"/>
    <pc:docChg chg="modSld">
      <pc:chgData name="Aye Mya Phoo" userId="S::e0941666@u.nus.edu::80efd098-1563-45bc-81d9-4b065ce0fb2d" providerId="AD" clId="Web-{A95BE09D-A09D-4EDA-82B4-D9E203BDDC43}" dt="2022-08-21T05:44:43.348" v="81" actId="20577"/>
      <pc:docMkLst>
        <pc:docMk/>
      </pc:docMkLst>
      <pc:sldChg chg="modSp">
        <pc:chgData name="Aye Mya Phoo" userId="S::e0941666@u.nus.edu::80efd098-1563-45bc-81d9-4b065ce0fb2d" providerId="AD" clId="Web-{A95BE09D-A09D-4EDA-82B4-D9E203BDDC43}" dt="2022-08-21T05:24:04.144" v="2" actId="20577"/>
        <pc:sldMkLst>
          <pc:docMk/>
          <pc:sldMk cId="3567398661" sldId="260"/>
        </pc:sldMkLst>
        <pc:spChg chg="mod">
          <ac:chgData name="Aye Mya Phoo" userId="S::e0941666@u.nus.edu::80efd098-1563-45bc-81d9-4b065ce0fb2d" providerId="AD" clId="Web-{A95BE09D-A09D-4EDA-82B4-D9E203BDDC43}" dt="2022-08-21T05:24:04.144" v="2" actId="20577"/>
          <ac:spMkLst>
            <pc:docMk/>
            <pc:sldMk cId="3567398661" sldId="260"/>
            <ac:spMk id="3" creationId="{E8976A8D-D201-F634-0601-1D00870E5CC3}"/>
          </ac:spMkLst>
        </pc:spChg>
      </pc:sldChg>
      <pc:sldChg chg="modSp">
        <pc:chgData name="Aye Mya Phoo" userId="S::e0941666@u.nus.edu::80efd098-1563-45bc-81d9-4b065ce0fb2d" providerId="AD" clId="Web-{A95BE09D-A09D-4EDA-82B4-D9E203BDDC43}" dt="2022-08-21T05:42:10.455" v="75" actId="20577"/>
        <pc:sldMkLst>
          <pc:docMk/>
          <pc:sldMk cId="568186114" sldId="263"/>
        </pc:sldMkLst>
        <pc:spChg chg="mod">
          <ac:chgData name="Aye Mya Phoo" userId="S::e0941666@u.nus.edu::80efd098-1563-45bc-81d9-4b065ce0fb2d" providerId="AD" clId="Web-{A95BE09D-A09D-4EDA-82B4-D9E203BDDC43}" dt="2022-08-21T05:42:10.455" v="75" actId="20577"/>
          <ac:spMkLst>
            <pc:docMk/>
            <pc:sldMk cId="568186114" sldId="263"/>
            <ac:spMk id="3" creationId="{E8F260A4-A05B-8295-CE5E-B3D81B4093E3}"/>
          </ac:spMkLst>
        </pc:spChg>
      </pc:sldChg>
      <pc:sldChg chg="modSp">
        <pc:chgData name="Aye Mya Phoo" userId="S::e0941666@u.nus.edu::80efd098-1563-45bc-81d9-4b065ce0fb2d" providerId="AD" clId="Web-{A95BE09D-A09D-4EDA-82B4-D9E203BDDC43}" dt="2022-08-21T05:44:43.348" v="81" actId="20577"/>
        <pc:sldMkLst>
          <pc:docMk/>
          <pc:sldMk cId="1538075984" sldId="264"/>
        </pc:sldMkLst>
        <pc:spChg chg="mod">
          <ac:chgData name="Aye Mya Phoo" userId="S::e0941666@u.nus.edu::80efd098-1563-45bc-81d9-4b065ce0fb2d" providerId="AD" clId="Web-{A95BE09D-A09D-4EDA-82B4-D9E203BDDC43}" dt="2022-08-21T05:44:43.348" v="81" actId="20577"/>
          <ac:spMkLst>
            <pc:docMk/>
            <pc:sldMk cId="1538075984" sldId="264"/>
            <ac:spMk id="3" creationId="{A1EA71BE-9727-0F16-4E52-CB60FCC1A6E1}"/>
          </ac:spMkLst>
        </pc:spChg>
      </pc:sldChg>
    </pc:docChg>
  </pc:docChgLst>
  <pc:docChgLst>
    <pc:chgData name="Zhao Ziyou" userId="S::e0320219@u.nus.edu::fd22c571-3870-45d6-9a49-09d8dd9bc29f" providerId="AD" clId="Web-{EEBFAE3C-662E-466E-B0C7-E16AE0E0BE09}"/>
    <pc:docChg chg="modSld">
      <pc:chgData name="Zhao Ziyou" userId="S::e0320219@u.nus.edu::fd22c571-3870-45d6-9a49-09d8dd9bc29f" providerId="AD" clId="Web-{EEBFAE3C-662E-466E-B0C7-E16AE0E0BE09}" dt="2022-08-21T04:24:57.732" v="22" actId="1076"/>
      <pc:docMkLst>
        <pc:docMk/>
      </pc:docMkLst>
      <pc:sldChg chg="modSp">
        <pc:chgData name="Zhao Ziyou" userId="S::e0320219@u.nus.edu::fd22c571-3870-45d6-9a49-09d8dd9bc29f" providerId="AD" clId="Web-{EEBFAE3C-662E-466E-B0C7-E16AE0E0BE09}" dt="2022-08-21T04:24:33.934" v="21" actId="1076"/>
        <pc:sldMkLst>
          <pc:docMk/>
          <pc:sldMk cId="109857222" sldId="256"/>
        </pc:sldMkLst>
        <pc:spChg chg="mod">
          <ac:chgData name="Zhao Ziyou" userId="S::e0320219@u.nus.edu::fd22c571-3870-45d6-9a49-09d8dd9bc29f" providerId="AD" clId="Web-{EEBFAE3C-662E-466E-B0C7-E16AE0E0BE09}" dt="2022-08-21T04:24:27.105" v="20" actId="1076"/>
          <ac:spMkLst>
            <pc:docMk/>
            <pc:sldMk cId="109857222" sldId="256"/>
            <ac:spMk id="2" creationId="{00000000-0000-0000-0000-000000000000}"/>
          </ac:spMkLst>
        </pc:spChg>
        <pc:spChg chg="mod">
          <ac:chgData name="Zhao Ziyou" userId="S::e0320219@u.nus.edu::fd22c571-3870-45d6-9a49-09d8dd9bc29f" providerId="AD" clId="Web-{EEBFAE3C-662E-466E-B0C7-E16AE0E0BE09}" dt="2022-08-21T04:24:33.934" v="21" actId="1076"/>
          <ac:spMkLst>
            <pc:docMk/>
            <pc:sldMk cId="109857222" sldId="256"/>
            <ac:spMk id="3" creationId="{00000000-0000-0000-0000-000000000000}"/>
          </ac:spMkLst>
        </pc:spChg>
      </pc:sldChg>
      <pc:sldChg chg="delSp modSp">
        <pc:chgData name="Zhao Ziyou" userId="S::e0320219@u.nus.edu::fd22c571-3870-45d6-9a49-09d8dd9bc29f" providerId="AD" clId="Web-{EEBFAE3C-662E-466E-B0C7-E16AE0E0BE09}" dt="2022-08-21T04:23:05.837" v="8" actId="1076"/>
        <pc:sldMkLst>
          <pc:docMk/>
          <pc:sldMk cId="846899988" sldId="258"/>
        </pc:sldMkLst>
        <pc:spChg chg="mod">
          <ac:chgData name="Zhao Ziyou" userId="S::e0320219@u.nus.edu::fd22c571-3870-45d6-9a49-09d8dd9bc29f" providerId="AD" clId="Web-{EEBFAE3C-662E-466E-B0C7-E16AE0E0BE09}" dt="2022-08-21T04:23:05.837" v="8" actId="1076"/>
          <ac:spMkLst>
            <pc:docMk/>
            <pc:sldMk cId="846899988" sldId="258"/>
            <ac:spMk id="2" creationId="{21CE93A7-6625-78FC-F109-9FD0E6C76292}"/>
          </ac:spMkLst>
        </pc:spChg>
        <pc:spChg chg="del">
          <ac:chgData name="Zhao Ziyou" userId="S::e0320219@u.nus.edu::fd22c571-3870-45d6-9a49-09d8dd9bc29f" providerId="AD" clId="Web-{EEBFAE3C-662E-466E-B0C7-E16AE0E0BE09}" dt="2022-08-21T04:22:28.836" v="0"/>
          <ac:spMkLst>
            <pc:docMk/>
            <pc:sldMk cId="846899988" sldId="258"/>
            <ac:spMk id="3" creationId="{6FE3E44F-DA64-1AB7-9E90-542C4DFC2451}"/>
          </ac:spMkLst>
        </pc:spChg>
      </pc:sldChg>
      <pc:sldChg chg="delSp modSp">
        <pc:chgData name="Zhao Ziyou" userId="S::e0320219@u.nus.edu::fd22c571-3870-45d6-9a49-09d8dd9bc29f" providerId="AD" clId="Web-{EEBFAE3C-662E-466E-B0C7-E16AE0E0BE09}" dt="2022-08-21T04:22:56.399" v="7" actId="1076"/>
        <pc:sldMkLst>
          <pc:docMk/>
          <pc:sldMk cId="1953354427" sldId="259"/>
        </pc:sldMkLst>
        <pc:spChg chg="mod">
          <ac:chgData name="Zhao Ziyou" userId="S::e0320219@u.nus.edu::fd22c571-3870-45d6-9a49-09d8dd9bc29f" providerId="AD" clId="Web-{EEBFAE3C-662E-466E-B0C7-E16AE0E0BE09}" dt="2022-08-21T04:22:56.399" v="7" actId="1076"/>
          <ac:spMkLst>
            <pc:docMk/>
            <pc:sldMk cId="1953354427" sldId="259"/>
            <ac:spMk id="2" creationId="{14A17B5B-1F98-95EF-6CEF-CF3996E1F9F9}"/>
          </ac:spMkLst>
        </pc:spChg>
        <pc:spChg chg="del mod">
          <ac:chgData name="Zhao Ziyou" userId="S::e0320219@u.nus.edu::fd22c571-3870-45d6-9a49-09d8dd9bc29f" providerId="AD" clId="Web-{EEBFAE3C-662E-466E-B0C7-E16AE0E0BE09}" dt="2022-08-21T04:22:42.477" v="4"/>
          <ac:spMkLst>
            <pc:docMk/>
            <pc:sldMk cId="1953354427" sldId="259"/>
            <ac:spMk id="3" creationId="{E54263F5-0599-B431-2DC3-FD2B2CF092B8}"/>
          </ac:spMkLst>
        </pc:spChg>
      </pc:sldChg>
      <pc:sldChg chg="modSp">
        <pc:chgData name="Zhao Ziyou" userId="S::e0320219@u.nus.edu::fd22c571-3870-45d6-9a49-09d8dd9bc29f" providerId="AD" clId="Web-{EEBFAE3C-662E-466E-B0C7-E16AE0E0BE09}" dt="2022-08-21T04:24:57.732" v="22" actId="1076"/>
        <pc:sldMkLst>
          <pc:docMk/>
          <pc:sldMk cId="1386344904" sldId="261"/>
        </pc:sldMkLst>
        <pc:picChg chg="mod">
          <ac:chgData name="Zhao Ziyou" userId="S::e0320219@u.nus.edu::fd22c571-3870-45d6-9a49-09d8dd9bc29f" providerId="AD" clId="Web-{EEBFAE3C-662E-466E-B0C7-E16AE0E0BE09}" dt="2022-08-21T04:24:57.732" v="22" actId="1076"/>
          <ac:picMkLst>
            <pc:docMk/>
            <pc:sldMk cId="1386344904" sldId="261"/>
            <ac:picMk id="4" creationId="{AA9DA1D9-EB24-8A8C-C376-BFF8CA804352}"/>
          </ac:picMkLst>
        </pc:picChg>
      </pc:sldChg>
      <pc:sldChg chg="modSp">
        <pc:chgData name="Zhao Ziyou" userId="S::e0320219@u.nus.edu::fd22c571-3870-45d6-9a49-09d8dd9bc29f" providerId="AD" clId="Web-{EEBFAE3C-662E-466E-B0C7-E16AE0E0BE09}" dt="2022-08-21T04:23:31.166" v="14" actId="20577"/>
        <pc:sldMkLst>
          <pc:docMk/>
          <pc:sldMk cId="3807864699" sldId="262"/>
        </pc:sldMkLst>
        <pc:spChg chg="mod">
          <ac:chgData name="Zhao Ziyou" userId="S::e0320219@u.nus.edu::fd22c571-3870-45d6-9a49-09d8dd9bc29f" providerId="AD" clId="Web-{EEBFAE3C-662E-466E-B0C7-E16AE0E0BE09}" dt="2022-08-21T04:23:31.166" v="14" actId="20577"/>
          <ac:spMkLst>
            <pc:docMk/>
            <pc:sldMk cId="3807864699" sldId="262"/>
            <ac:spMk id="2" creationId="{FD45C5AB-155A-198D-F92B-E383751C712B}"/>
          </ac:spMkLst>
        </pc:spChg>
      </pc:sldChg>
    </pc:docChg>
  </pc:docChgLst>
  <pc:docChgLst>
    <pc:chgData name="Zhao Ziyou" userId="S::e0320219@u.nus.edu::fd22c571-3870-45d6-9a49-09d8dd9bc29f" providerId="AD" clId="Web-{F50E1A1C-35AF-4A17-9A44-EE2992617481}"/>
    <pc:docChg chg="addSld">
      <pc:chgData name="Zhao Ziyou" userId="S::e0320219@u.nus.edu::fd22c571-3870-45d6-9a49-09d8dd9bc29f" providerId="AD" clId="Web-{F50E1A1C-35AF-4A17-9A44-EE2992617481}" dt="2022-08-20T07:58:44.806" v="0"/>
      <pc:docMkLst>
        <pc:docMk/>
      </pc:docMkLst>
      <pc:sldChg chg="new">
        <pc:chgData name="Zhao Ziyou" userId="S::e0320219@u.nus.edu::fd22c571-3870-45d6-9a49-09d8dd9bc29f" providerId="AD" clId="Web-{F50E1A1C-35AF-4A17-9A44-EE2992617481}" dt="2022-08-20T07:58:44.806" v="0"/>
        <pc:sldMkLst>
          <pc:docMk/>
          <pc:sldMk cId="1386344904" sldId="261"/>
        </pc:sldMkLst>
      </pc:sldChg>
    </pc:docChg>
  </pc:docChgLst>
  <pc:docChgLst>
    <pc:chgData name="Zhao Ziyou" userId="S::e0320219@u.nus.edu::fd22c571-3870-45d6-9a49-09d8dd9bc29f" providerId="AD" clId="Web-{5E39191B-5EC3-422A-8673-DF0E195F5518}"/>
    <pc:docChg chg="addSld delSld modSld sldOrd">
      <pc:chgData name="Zhao Ziyou" userId="S::e0320219@u.nus.edu::fd22c571-3870-45d6-9a49-09d8dd9bc29f" providerId="AD" clId="Web-{5E39191B-5EC3-422A-8673-DF0E195F5518}" dt="2022-08-20T08:01:31.029" v="19" actId="20577"/>
      <pc:docMkLst>
        <pc:docMk/>
      </pc:docMkLst>
      <pc:sldChg chg="addSp delSp modSp ord">
        <pc:chgData name="Zhao Ziyou" userId="S::e0320219@u.nus.edu::fd22c571-3870-45d6-9a49-09d8dd9bc29f" providerId="AD" clId="Web-{5E39191B-5EC3-422A-8673-DF0E195F5518}" dt="2022-08-20T08:01:31.029" v="19" actId="20577"/>
        <pc:sldMkLst>
          <pc:docMk/>
          <pc:sldMk cId="1386344904" sldId="261"/>
        </pc:sldMkLst>
        <pc:spChg chg="mod">
          <ac:chgData name="Zhao Ziyou" userId="S::e0320219@u.nus.edu::fd22c571-3870-45d6-9a49-09d8dd9bc29f" providerId="AD" clId="Web-{5E39191B-5EC3-422A-8673-DF0E195F5518}" dt="2022-08-20T08:01:31.029" v="19" actId="20577"/>
          <ac:spMkLst>
            <pc:docMk/>
            <pc:sldMk cId="1386344904" sldId="261"/>
            <ac:spMk id="2" creationId="{2B424A76-69DF-1D2E-4818-41753D80919D}"/>
          </ac:spMkLst>
        </pc:spChg>
        <pc:spChg chg="del">
          <ac:chgData name="Zhao Ziyou" userId="S::e0320219@u.nus.edu::fd22c571-3870-45d6-9a49-09d8dd9bc29f" providerId="AD" clId="Web-{5E39191B-5EC3-422A-8673-DF0E195F5518}" dt="2022-08-20T07:59:50.258" v="0"/>
          <ac:spMkLst>
            <pc:docMk/>
            <pc:sldMk cId="1386344904" sldId="261"/>
            <ac:spMk id="3" creationId="{5FB0AA32-6610-2420-83E8-EA9697FB56C3}"/>
          </ac:spMkLst>
        </pc:spChg>
        <pc:picChg chg="add mod">
          <ac:chgData name="Zhao Ziyou" userId="S::e0320219@u.nus.edu::fd22c571-3870-45d6-9a49-09d8dd9bc29f" providerId="AD" clId="Web-{5E39191B-5EC3-422A-8673-DF0E195F5518}" dt="2022-08-20T08:00:08.743" v="5" actId="1076"/>
          <ac:picMkLst>
            <pc:docMk/>
            <pc:sldMk cId="1386344904" sldId="261"/>
            <ac:picMk id="4" creationId="{AA9DA1D9-EB24-8A8C-C376-BFF8CA804352}"/>
          </ac:picMkLst>
        </pc:picChg>
      </pc:sldChg>
      <pc:sldChg chg="addSp delSp modSp new del">
        <pc:chgData name="Zhao Ziyou" userId="S::e0320219@u.nus.edu::fd22c571-3870-45d6-9a49-09d8dd9bc29f" providerId="AD" clId="Web-{5E39191B-5EC3-422A-8673-DF0E195F5518}" dt="2022-08-20T08:01:03.027" v="14"/>
        <pc:sldMkLst>
          <pc:docMk/>
          <pc:sldMk cId="1519413846" sldId="262"/>
        </pc:sldMkLst>
        <pc:spChg chg="del mod">
          <ac:chgData name="Zhao Ziyou" userId="S::e0320219@u.nus.edu::fd22c571-3870-45d6-9a49-09d8dd9bc29f" providerId="AD" clId="Web-{5E39191B-5EC3-422A-8673-DF0E195F5518}" dt="2022-08-20T08:00:22.056" v="8"/>
          <ac:spMkLst>
            <pc:docMk/>
            <pc:sldMk cId="1519413846" sldId="262"/>
            <ac:spMk id="3" creationId="{F969AA89-2B71-105C-659E-E966D1CFF65D}"/>
          </ac:spMkLst>
        </pc:spChg>
        <pc:picChg chg="add del mod">
          <ac:chgData name="Zhao Ziyou" userId="S::e0320219@u.nus.edu::fd22c571-3870-45d6-9a49-09d8dd9bc29f" providerId="AD" clId="Web-{5E39191B-5EC3-422A-8673-DF0E195F5518}" dt="2022-08-20T08:01:00.309" v="13"/>
          <ac:picMkLst>
            <pc:docMk/>
            <pc:sldMk cId="1519413846" sldId="262"/>
            <ac:picMk id="4" creationId="{45F09F46-17C8-4E22-A861-1E4E75F9AA6A}"/>
          </ac:picMkLst>
        </pc:picChg>
      </pc:sldChg>
    </pc:docChg>
  </pc:docChgLst>
  <pc:docChgLst>
    <pc:chgData name="Cheong Li Yuan" userId="S::e0008064@u.nus.edu::7ac637cf-8d1a-4793-870d-6824f1fb7db9" providerId="AD" clId="Web-{B7CA3E6F-49C6-B9DD-B978-ADB503CB509C}"/>
    <pc:docChg chg="modSld">
      <pc:chgData name="Cheong Li Yuan" userId="S::e0008064@u.nus.edu::7ac637cf-8d1a-4793-870d-6824f1fb7db9" providerId="AD" clId="Web-{B7CA3E6F-49C6-B9DD-B978-ADB503CB509C}" dt="2022-08-20T10:57:34.831" v="0"/>
      <pc:docMkLst>
        <pc:docMk/>
      </pc:docMkLst>
      <pc:sldChg chg="mod modShow">
        <pc:chgData name="Cheong Li Yuan" userId="S::e0008064@u.nus.edu::7ac637cf-8d1a-4793-870d-6824f1fb7db9" providerId="AD" clId="Web-{B7CA3E6F-49C6-B9DD-B978-ADB503CB509C}" dt="2022-08-20T10:57:34.831" v="0"/>
        <pc:sldMkLst>
          <pc:docMk/>
          <pc:sldMk cId="3567398661" sldId="260"/>
        </pc:sldMkLst>
      </pc:sldChg>
    </pc:docChg>
  </pc:docChgLst>
  <pc:docChgLst>
    <pc:chgData name="Xie Tingting" userId="4814ddd6-e9e3-4d79-8636-c61a8607df45" providerId="ADAL" clId="{CA502EC1-45AB-42AC-9D67-2445CA027289}"/>
    <pc:docChg chg="undo custSel modSld">
      <pc:chgData name="Xie Tingting" userId="4814ddd6-e9e3-4d79-8636-c61a8607df45" providerId="ADAL" clId="{CA502EC1-45AB-42AC-9D67-2445CA027289}" dt="2022-08-21T02:51:02.825" v="8" actId="2710"/>
      <pc:docMkLst>
        <pc:docMk/>
      </pc:docMkLst>
      <pc:sldChg chg="modSp mod">
        <pc:chgData name="Xie Tingting" userId="4814ddd6-e9e3-4d79-8636-c61a8607df45" providerId="ADAL" clId="{CA502EC1-45AB-42AC-9D67-2445CA027289}" dt="2022-08-21T02:51:02.825" v="8" actId="2710"/>
        <pc:sldMkLst>
          <pc:docMk/>
          <pc:sldMk cId="568186114" sldId="263"/>
        </pc:sldMkLst>
        <pc:spChg chg="mod">
          <ac:chgData name="Xie Tingting" userId="4814ddd6-e9e3-4d79-8636-c61a8607df45" providerId="ADAL" clId="{CA502EC1-45AB-42AC-9D67-2445CA027289}" dt="2022-08-21T02:51:02.825" v="8" actId="2710"/>
          <ac:spMkLst>
            <pc:docMk/>
            <pc:sldMk cId="568186114" sldId="263"/>
            <ac:spMk id="3" creationId="{E8F260A4-A05B-8295-CE5E-B3D81B4093E3}"/>
          </ac:spMkLst>
        </pc:spChg>
      </pc:sldChg>
    </pc:docChg>
  </pc:docChgLst>
  <pc:docChgLst>
    <pc:chgData name="Cheong Li Yuan" userId="S::e0008064@u.nus.edu::7ac637cf-8d1a-4793-870d-6824f1fb7db9" providerId="AD" clId="Web-{727D052F-C481-8802-31BC-B2243120F7DB}"/>
    <pc:docChg chg="addSld modSld">
      <pc:chgData name="Cheong Li Yuan" userId="S::e0008064@u.nus.edu::7ac637cf-8d1a-4793-870d-6824f1fb7db9" providerId="AD" clId="Web-{727D052F-C481-8802-31BC-B2243120F7DB}" dt="2022-08-21T02:41:43.982" v="145" actId="20577"/>
      <pc:docMkLst>
        <pc:docMk/>
      </pc:docMkLst>
      <pc:sldChg chg="modSp">
        <pc:chgData name="Cheong Li Yuan" userId="S::e0008064@u.nus.edu::7ac637cf-8d1a-4793-870d-6824f1fb7db9" providerId="AD" clId="Web-{727D052F-C481-8802-31BC-B2243120F7DB}" dt="2022-08-21T02:41:41.450" v="142" actId="20577"/>
        <pc:sldMkLst>
          <pc:docMk/>
          <pc:sldMk cId="3567398661" sldId="260"/>
        </pc:sldMkLst>
        <pc:spChg chg="mod">
          <ac:chgData name="Cheong Li Yuan" userId="S::e0008064@u.nus.edu::7ac637cf-8d1a-4793-870d-6824f1fb7db9" providerId="AD" clId="Web-{727D052F-C481-8802-31BC-B2243120F7DB}" dt="2022-08-21T02:41:41.450" v="142" actId="20577"/>
          <ac:spMkLst>
            <pc:docMk/>
            <pc:sldMk cId="3567398661" sldId="260"/>
            <ac:spMk id="3" creationId="{E8976A8D-D201-F634-0601-1D00870E5CC3}"/>
          </ac:spMkLst>
        </pc:spChg>
      </pc:sldChg>
      <pc:sldChg chg="modSp new">
        <pc:chgData name="Cheong Li Yuan" userId="S::e0008064@u.nus.edu::7ac637cf-8d1a-4793-870d-6824f1fb7db9" providerId="AD" clId="Web-{727D052F-C481-8802-31BC-B2243120F7DB}" dt="2022-08-21T02:27:24.414" v="2" actId="20577"/>
        <pc:sldMkLst>
          <pc:docMk/>
          <pc:sldMk cId="3807864699" sldId="262"/>
        </pc:sldMkLst>
        <pc:spChg chg="mod">
          <ac:chgData name="Cheong Li Yuan" userId="S::e0008064@u.nus.edu::7ac637cf-8d1a-4793-870d-6824f1fb7db9" providerId="AD" clId="Web-{727D052F-C481-8802-31BC-B2243120F7DB}" dt="2022-08-21T02:27:24.414" v="2" actId="20577"/>
          <ac:spMkLst>
            <pc:docMk/>
            <pc:sldMk cId="3807864699" sldId="262"/>
            <ac:spMk id="2" creationId="{FD45C5AB-155A-198D-F92B-E383751C712B}"/>
          </ac:spMkLst>
        </pc:spChg>
      </pc:sldChg>
      <pc:sldChg chg="modSp new">
        <pc:chgData name="Cheong Li Yuan" userId="S::e0008064@u.nus.edu::7ac637cf-8d1a-4793-870d-6824f1fb7db9" providerId="AD" clId="Web-{727D052F-C481-8802-31BC-B2243120F7DB}" dt="2022-08-21T02:28:43.603" v="9" actId="20577"/>
        <pc:sldMkLst>
          <pc:docMk/>
          <pc:sldMk cId="568186114" sldId="263"/>
        </pc:sldMkLst>
        <pc:spChg chg="mod">
          <ac:chgData name="Cheong Li Yuan" userId="S::e0008064@u.nus.edu::7ac637cf-8d1a-4793-870d-6824f1fb7db9" providerId="AD" clId="Web-{727D052F-C481-8802-31BC-B2243120F7DB}" dt="2022-08-21T02:28:43.603" v="9" actId="20577"/>
          <ac:spMkLst>
            <pc:docMk/>
            <pc:sldMk cId="568186114" sldId="263"/>
            <ac:spMk id="2" creationId="{EE919E6F-5369-6EAC-4663-9A713F81EDB7}"/>
          </ac:spMkLst>
        </pc:spChg>
      </pc:sldChg>
      <pc:sldChg chg="modSp new">
        <pc:chgData name="Cheong Li Yuan" userId="S::e0008064@u.nus.edu::7ac637cf-8d1a-4793-870d-6824f1fb7db9" providerId="AD" clId="Web-{727D052F-C481-8802-31BC-B2243120F7DB}" dt="2022-08-21T02:41:43.982" v="145" actId="20577"/>
        <pc:sldMkLst>
          <pc:docMk/>
          <pc:sldMk cId="1538075984" sldId="264"/>
        </pc:sldMkLst>
        <pc:spChg chg="mod">
          <ac:chgData name="Cheong Li Yuan" userId="S::e0008064@u.nus.edu::7ac637cf-8d1a-4793-870d-6824f1fb7db9" providerId="AD" clId="Web-{727D052F-C481-8802-31BC-B2243120F7DB}" dt="2022-08-21T02:33:20.688" v="12" actId="20577"/>
          <ac:spMkLst>
            <pc:docMk/>
            <pc:sldMk cId="1538075984" sldId="264"/>
            <ac:spMk id="2" creationId="{F61566DC-8B7A-801A-8875-E2143C3C1E32}"/>
          </ac:spMkLst>
        </pc:spChg>
        <pc:spChg chg="mod">
          <ac:chgData name="Cheong Li Yuan" userId="S::e0008064@u.nus.edu::7ac637cf-8d1a-4793-870d-6824f1fb7db9" providerId="AD" clId="Web-{727D052F-C481-8802-31BC-B2243120F7DB}" dt="2022-08-21T02:41:43.982" v="145" actId="20577"/>
          <ac:spMkLst>
            <pc:docMk/>
            <pc:sldMk cId="1538075984" sldId="264"/>
            <ac:spMk id="3" creationId="{A1EA71BE-9727-0F16-4E52-CB60FCC1A6E1}"/>
          </ac:spMkLst>
        </pc:spChg>
      </pc:sldChg>
    </pc:docChg>
  </pc:docChgLst>
  <pc:docChgLst>
    <pc:chgData name="Zhao Ziyou" userId="S::e0320219@u.nus.edu::fd22c571-3870-45d6-9a49-09d8dd9bc29f" providerId="AD" clId="Web-{CD4A79D9-0608-4DC7-8B8F-3C30A6166AEA}"/>
    <pc:docChg chg="modSld">
      <pc:chgData name="Zhao Ziyou" userId="S::e0320219@u.nus.edu::fd22c571-3870-45d6-9a49-09d8dd9bc29f" providerId="AD" clId="Web-{CD4A79D9-0608-4DC7-8B8F-3C30A6166AEA}" dt="2022-08-21T04:16:37.783" v="3" actId="1076"/>
      <pc:docMkLst>
        <pc:docMk/>
      </pc:docMkLst>
      <pc:sldChg chg="delSp modSp">
        <pc:chgData name="Zhao Ziyou" userId="S::e0320219@u.nus.edu::fd22c571-3870-45d6-9a49-09d8dd9bc29f" providerId="AD" clId="Web-{CD4A79D9-0608-4DC7-8B8F-3C30A6166AEA}" dt="2022-08-21T04:16:37.783" v="3" actId="1076"/>
        <pc:sldMkLst>
          <pc:docMk/>
          <pc:sldMk cId="3807864699" sldId="262"/>
        </pc:sldMkLst>
        <pc:spChg chg="mod">
          <ac:chgData name="Zhao Ziyou" userId="S::e0320219@u.nus.edu::fd22c571-3870-45d6-9a49-09d8dd9bc29f" providerId="AD" clId="Web-{CD4A79D9-0608-4DC7-8B8F-3C30A6166AEA}" dt="2022-08-21T04:16:37.783" v="3" actId="1076"/>
          <ac:spMkLst>
            <pc:docMk/>
            <pc:sldMk cId="3807864699" sldId="262"/>
            <ac:spMk id="2" creationId="{FD45C5AB-155A-198D-F92B-E383751C712B}"/>
          </ac:spMkLst>
        </pc:spChg>
        <pc:spChg chg="del">
          <ac:chgData name="Zhao Ziyou" userId="S::e0320219@u.nus.edu::fd22c571-3870-45d6-9a49-09d8dd9bc29f" providerId="AD" clId="Web-{CD4A79D9-0608-4DC7-8B8F-3C30A6166AEA}" dt="2022-08-21T04:16:26.814" v="0"/>
          <ac:spMkLst>
            <pc:docMk/>
            <pc:sldMk cId="3807864699" sldId="262"/>
            <ac:spMk id="3" creationId="{9DB86647-D739-D7A5-CEF2-3A7D27BF4AB1}"/>
          </ac:spMkLst>
        </pc:spChg>
      </pc:sldChg>
    </pc:docChg>
  </pc:docChgLst>
  <pc:docChgLst>
    <pc:chgData name="Khan Sher Mostafa Somik" userId="S::e0941661@u.nus.edu::cabbba54-756e-401a-8e31-87a54e6124e2" providerId="AD" clId="Web-{AE26DC60-FEC7-84FC-199D-5A97FCBB8F83}"/>
    <pc:docChg chg="modSld">
      <pc:chgData name="Khan Sher Mostafa Somik" userId="S::e0941661@u.nus.edu::cabbba54-756e-401a-8e31-87a54e6124e2" providerId="AD" clId="Web-{AE26DC60-FEC7-84FC-199D-5A97FCBB8F83}" dt="2022-08-20T14:07:09.179" v="106" actId="20577"/>
      <pc:docMkLst>
        <pc:docMk/>
      </pc:docMkLst>
      <pc:sldChg chg="modSp">
        <pc:chgData name="Khan Sher Mostafa Somik" userId="S::e0941661@u.nus.edu::cabbba54-756e-401a-8e31-87a54e6124e2" providerId="AD" clId="Web-{AE26DC60-FEC7-84FC-199D-5A97FCBB8F83}" dt="2022-08-20T14:07:09.179" v="106" actId="20577"/>
        <pc:sldMkLst>
          <pc:docMk/>
          <pc:sldMk cId="3567398661" sldId="260"/>
        </pc:sldMkLst>
        <pc:spChg chg="mod">
          <ac:chgData name="Khan Sher Mostafa Somik" userId="S::e0941661@u.nus.edu::cabbba54-756e-401a-8e31-87a54e6124e2" providerId="AD" clId="Web-{AE26DC60-FEC7-84FC-199D-5A97FCBB8F83}" dt="2022-08-20T14:07:09.179" v="106" actId="20577"/>
          <ac:spMkLst>
            <pc:docMk/>
            <pc:sldMk cId="3567398661" sldId="260"/>
            <ac:spMk id="3" creationId="{E8976A8D-D201-F634-0601-1D00870E5C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96E58-5C1B-49A2-9A1E-11F2604844C5}" type="datetimeFigureOut">
              <a:t>8/20/2022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7E51D-AAA2-4988-936F-9B964AB28038}" type="slidenum">
              <a:t>‹#›</a:t>
            </a:fld>
            <a:endParaRPr lang="en-US"/>
          </a:p>
        </p:txBody>
      </p:sp>
    </p:spTree>
    <p:extLst>
      <p:ext uri="{BB962C8B-B14F-4D97-AF65-F5344CB8AC3E}">
        <p14:creationId xmlns:p14="http://schemas.microsoft.com/office/powerpoint/2010/main" val="244430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Sharing one of technical challenge from each member? </a:t>
            </a:r>
          </a:p>
        </p:txBody>
      </p:sp>
      <p:sp>
        <p:nvSpPr>
          <p:cNvPr id="4" name="Slide Number Placeholder 3"/>
          <p:cNvSpPr>
            <a:spLocks noGrp="1"/>
          </p:cNvSpPr>
          <p:nvPr>
            <p:ph type="sldNum" sz="quarter" idx="5"/>
          </p:nvPr>
        </p:nvSpPr>
        <p:spPr/>
        <p:txBody>
          <a:bodyPr/>
          <a:lstStyle/>
          <a:p>
            <a:fld id="{3F87E51D-AAA2-4988-936F-9B964AB28038}" type="slidenum">
              <a:t>7</a:t>
            </a:fld>
            <a:endParaRPr lang="en-US"/>
          </a:p>
        </p:txBody>
      </p:sp>
    </p:spTree>
    <p:extLst>
      <p:ext uri="{BB962C8B-B14F-4D97-AF65-F5344CB8AC3E}">
        <p14:creationId xmlns:p14="http://schemas.microsoft.com/office/powerpoint/2010/main" val="180261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3774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7595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2634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056722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2493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51783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4340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73990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6148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3893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9660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4023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3604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76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922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3012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2216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9552311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8048" y="355829"/>
            <a:ext cx="5582729" cy="1973930"/>
          </a:xfrm>
        </p:spPr>
        <p:txBody>
          <a:bodyPr/>
          <a:lstStyle/>
          <a:p>
            <a:r>
              <a:rPr lang="en-US" err="1"/>
              <a:t>StudyBuddy</a:t>
            </a:r>
          </a:p>
        </p:txBody>
      </p:sp>
      <p:sp>
        <p:nvSpPr>
          <p:cNvPr id="3" name="Subtitle 2"/>
          <p:cNvSpPr>
            <a:spLocks noGrp="1"/>
          </p:cNvSpPr>
          <p:nvPr>
            <p:ph type="subTitle" idx="1"/>
          </p:nvPr>
        </p:nvSpPr>
        <p:spPr>
          <a:xfrm>
            <a:off x="2868323" y="2754541"/>
            <a:ext cx="6451054" cy="3360072"/>
          </a:xfrm>
        </p:spPr>
        <p:txBody>
          <a:bodyPr>
            <a:normAutofit lnSpcReduction="10000"/>
          </a:bodyPr>
          <a:lstStyle/>
          <a:p>
            <a:pPr algn="ctr"/>
            <a:r>
              <a:rPr lang="en-US" sz="2800" b="1"/>
              <a:t>Team 1</a:t>
            </a:r>
          </a:p>
          <a:p>
            <a:pPr algn="ctr"/>
            <a:r>
              <a:rPr lang="en-SG">
                <a:ea typeface="+mj-lt"/>
                <a:cs typeface="+mj-lt"/>
              </a:rPr>
              <a:t>Aung Ko </a:t>
            </a:r>
            <a:r>
              <a:rPr lang="en-SG" err="1">
                <a:ea typeface="+mj-lt"/>
                <a:cs typeface="+mj-lt"/>
              </a:rPr>
              <a:t>Ko</a:t>
            </a:r>
            <a:r>
              <a:rPr lang="en-SG">
                <a:ea typeface="+mj-lt"/>
                <a:cs typeface="+mj-lt"/>
              </a:rPr>
              <a:t> Khant</a:t>
            </a:r>
            <a:endParaRPr lang="en-US">
              <a:ea typeface="+mj-lt"/>
              <a:cs typeface="+mj-lt"/>
            </a:endParaRPr>
          </a:p>
          <a:p>
            <a:pPr algn="ctr"/>
            <a:r>
              <a:rPr lang="en-SG">
                <a:ea typeface="+mj-lt"/>
                <a:cs typeface="+mj-lt"/>
              </a:rPr>
              <a:t>Aye Mya </a:t>
            </a:r>
            <a:r>
              <a:rPr lang="en-SG" err="1">
                <a:ea typeface="+mj-lt"/>
                <a:cs typeface="+mj-lt"/>
              </a:rPr>
              <a:t>Phoo</a:t>
            </a:r>
            <a:endParaRPr lang="en-SG">
              <a:ea typeface="+mj-lt"/>
              <a:cs typeface="+mj-lt"/>
            </a:endParaRPr>
          </a:p>
          <a:p>
            <a:pPr algn="ctr"/>
            <a:r>
              <a:rPr lang="en-SG">
                <a:ea typeface="+mj-lt"/>
                <a:cs typeface="+mj-lt"/>
              </a:rPr>
              <a:t>Cheong Li Yuan </a:t>
            </a:r>
            <a:endParaRPr lang="en-US">
              <a:ea typeface="+mj-lt"/>
              <a:cs typeface="+mj-lt"/>
            </a:endParaRPr>
          </a:p>
          <a:p>
            <a:pPr algn="ctr"/>
            <a:r>
              <a:rPr lang="en-SG">
                <a:ea typeface="+mj-lt"/>
                <a:cs typeface="+mj-lt"/>
              </a:rPr>
              <a:t>Khan Sher Mostafa Somik</a:t>
            </a:r>
            <a:endParaRPr lang="en-US">
              <a:ea typeface="+mj-lt"/>
              <a:cs typeface="+mj-lt"/>
            </a:endParaRPr>
          </a:p>
          <a:p>
            <a:pPr algn="ctr"/>
            <a:r>
              <a:rPr lang="en-SG">
                <a:ea typeface="+mj-lt"/>
                <a:cs typeface="+mj-lt"/>
              </a:rPr>
              <a:t>Nyan Htet Win Maung</a:t>
            </a:r>
            <a:endParaRPr lang="en-US">
              <a:ea typeface="+mj-lt"/>
              <a:cs typeface="+mj-lt"/>
            </a:endParaRPr>
          </a:p>
          <a:p>
            <a:pPr algn="ctr"/>
            <a:r>
              <a:rPr lang="en-SG">
                <a:ea typeface="+mj-lt"/>
                <a:cs typeface="+mj-lt"/>
              </a:rPr>
              <a:t>Xie Ting </a:t>
            </a:r>
            <a:r>
              <a:rPr lang="en-SG" err="1">
                <a:ea typeface="+mj-lt"/>
                <a:cs typeface="+mj-lt"/>
              </a:rPr>
              <a:t>Ting</a:t>
            </a:r>
            <a:endParaRPr lang="en-US" err="1">
              <a:ea typeface="+mj-lt"/>
              <a:cs typeface="+mj-lt"/>
            </a:endParaRPr>
          </a:p>
          <a:p>
            <a:pPr algn="ctr"/>
            <a:r>
              <a:rPr lang="en-SG">
                <a:ea typeface="+mj-lt"/>
                <a:cs typeface="+mj-lt"/>
              </a:rPr>
              <a:t>Zhao </a:t>
            </a:r>
            <a:r>
              <a:rPr lang="en-SG" err="1">
                <a:ea typeface="+mj-lt"/>
                <a:cs typeface="+mj-lt"/>
              </a:rPr>
              <a:t>Ziyou</a:t>
            </a:r>
            <a:endParaRPr lang="en-SG">
              <a:ea typeface="+mj-lt"/>
              <a:cs typeface="+mj-lt"/>
            </a:endParaRPr>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C5AB-155A-198D-F92B-E383751C712B}"/>
              </a:ext>
            </a:extLst>
          </p:cNvPr>
          <p:cNvSpPr>
            <a:spLocks noGrp="1"/>
          </p:cNvSpPr>
          <p:nvPr>
            <p:ph type="title"/>
          </p:nvPr>
        </p:nvSpPr>
        <p:spPr>
          <a:xfrm>
            <a:off x="1391425" y="2727593"/>
            <a:ext cx="9404723" cy="1400530"/>
          </a:xfrm>
        </p:spPr>
        <p:txBody>
          <a:bodyPr/>
          <a:lstStyle/>
          <a:p>
            <a:pPr algn="ctr"/>
            <a:r>
              <a:rPr lang="en-US"/>
              <a:t>Thank You :)</a:t>
            </a:r>
          </a:p>
        </p:txBody>
      </p:sp>
    </p:spTree>
    <p:extLst>
      <p:ext uri="{BB962C8B-B14F-4D97-AF65-F5344CB8AC3E}">
        <p14:creationId xmlns:p14="http://schemas.microsoft.com/office/powerpoint/2010/main" val="380786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235E-909A-9E89-9801-5D070533E819}"/>
              </a:ext>
            </a:extLst>
          </p:cNvPr>
          <p:cNvSpPr>
            <a:spLocks noGrp="1"/>
          </p:cNvSpPr>
          <p:nvPr>
            <p:ph type="title"/>
          </p:nvPr>
        </p:nvSpPr>
        <p:spPr/>
        <p:txBody>
          <a:bodyPr/>
          <a:lstStyle/>
          <a:p>
            <a:r>
              <a:rPr lang="en-SG">
                <a:ea typeface="+mj-lt"/>
                <a:cs typeface="+mj-lt"/>
              </a:rPr>
              <a:t>Background</a:t>
            </a:r>
            <a:endParaRPr lang="en-US">
              <a:ea typeface="+mj-lt"/>
              <a:cs typeface="+mj-lt"/>
            </a:endParaRPr>
          </a:p>
        </p:txBody>
      </p:sp>
      <p:sp>
        <p:nvSpPr>
          <p:cNvPr id="3" name="Content Placeholder 2">
            <a:extLst>
              <a:ext uri="{FF2B5EF4-FFF2-40B4-BE49-F238E27FC236}">
                <a16:creationId xmlns:a16="http://schemas.microsoft.com/office/drawing/2014/main" id="{415CBB0D-6C62-C5FE-CBA8-2BF1C4FC66E7}"/>
              </a:ext>
            </a:extLst>
          </p:cNvPr>
          <p:cNvSpPr>
            <a:spLocks noGrp="1"/>
          </p:cNvSpPr>
          <p:nvPr>
            <p:ph idx="1"/>
          </p:nvPr>
        </p:nvSpPr>
        <p:spPr/>
        <p:txBody>
          <a:bodyPr vert="horz" lIns="91440" tIns="45720" rIns="91440" bIns="45720" rtlCol="0" anchor="t">
            <a:normAutofit/>
          </a:bodyPr>
          <a:lstStyle/>
          <a:p>
            <a:pPr>
              <a:buClr>
                <a:srgbClr val="8AD0D6"/>
              </a:buClr>
            </a:pPr>
            <a:r>
              <a:rPr lang="en-US" sz="2400"/>
              <a:t>Tackle difficult school topics together</a:t>
            </a:r>
          </a:p>
          <a:p>
            <a:pPr>
              <a:buClr>
                <a:srgbClr val="8AD0D6"/>
              </a:buClr>
            </a:pPr>
            <a:r>
              <a:rPr lang="en-US" sz="2400">
                <a:ea typeface="+mj-lt"/>
                <a:cs typeface="+mj-lt"/>
              </a:rPr>
              <a:t>Platform for live discussion</a:t>
            </a:r>
          </a:p>
          <a:p>
            <a:pPr>
              <a:buClr>
                <a:srgbClr val="8AD0D6"/>
              </a:buClr>
            </a:pPr>
            <a:r>
              <a:rPr lang="en-US" sz="2400"/>
              <a:t>Schedule online meetups</a:t>
            </a:r>
          </a:p>
          <a:p>
            <a:pPr>
              <a:buClr>
                <a:srgbClr val="8AD0D6"/>
              </a:buClr>
            </a:pPr>
            <a:r>
              <a:rPr lang="en-US" sz="2400"/>
              <a:t>Book recommendations for relevant topics</a:t>
            </a:r>
          </a:p>
          <a:p>
            <a:pPr>
              <a:buClr>
                <a:srgbClr val="8AD0D6"/>
              </a:buClr>
            </a:pPr>
            <a:r>
              <a:rPr lang="en-US" sz="2400"/>
              <a:t>Available on React and Android </a:t>
            </a:r>
          </a:p>
        </p:txBody>
      </p:sp>
    </p:spTree>
    <p:extLst>
      <p:ext uri="{BB962C8B-B14F-4D97-AF65-F5344CB8AC3E}">
        <p14:creationId xmlns:p14="http://schemas.microsoft.com/office/powerpoint/2010/main" val="153002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AE3C-14AA-5EA1-160E-3CC286041BEE}"/>
              </a:ext>
            </a:extLst>
          </p:cNvPr>
          <p:cNvSpPr>
            <a:spLocks noGrp="1"/>
          </p:cNvSpPr>
          <p:nvPr>
            <p:ph type="title"/>
          </p:nvPr>
        </p:nvSpPr>
        <p:spPr/>
        <p:txBody>
          <a:bodyPr/>
          <a:lstStyle/>
          <a:p>
            <a:r>
              <a:rPr lang="en-US"/>
              <a:t>ERD</a:t>
            </a:r>
          </a:p>
        </p:txBody>
      </p:sp>
      <p:pic>
        <p:nvPicPr>
          <p:cNvPr id="10" name="Picture 10">
            <a:extLst>
              <a:ext uri="{FF2B5EF4-FFF2-40B4-BE49-F238E27FC236}">
                <a16:creationId xmlns:a16="http://schemas.microsoft.com/office/drawing/2014/main" id="{594DD1C6-BB4B-0BF3-795A-657610A03252}"/>
              </a:ext>
            </a:extLst>
          </p:cNvPr>
          <p:cNvPicPr>
            <a:picLocks noGrp="1" noChangeAspect="1"/>
          </p:cNvPicPr>
          <p:nvPr>
            <p:ph idx="1"/>
          </p:nvPr>
        </p:nvPicPr>
        <p:blipFill>
          <a:blip r:embed="rId2"/>
          <a:stretch>
            <a:fillRect/>
          </a:stretch>
        </p:blipFill>
        <p:spPr>
          <a:xfrm>
            <a:off x="3604820" y="215768"/>
            <a:ext cx="4976923" cy="6418850"/>
          </a:xfrm>
        </p:spPr>
      </p:pic>
    </p:spTree>
    <p:extLst>
      <p:ext uri="{BB962C8B-B14F-4D97-AF65-F5344CB8AC3E}">
        <p14:creationId xmlns:p14="http://schemas.microsoft.com/office/powerpoint/2010/main" val="407638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93A7-6625-78FC-F109-9FD0E6C76292}"/>
              </a:ext>
            </a:extLst>
          </p:cNvPr>
          <p:cNvSpPr>
            <a:spLocks noGrp="1"/>
          </p:cNvSpPr>
          <p:nvPr>
            <p:ph type="title"/>
          </p:nvPr>
        </p:nvSpPr>
        <p:spPr>
          <a:xfrm>
            <a:off x="1391425" y="2727594"/>
            <a:ext cx="9404723" cy="1400530"/>
          </a:xfrm>
        </p:spPr>
        <p:txBody>
          <a:bodyPr/>
          <a:lstStyle/>
          <a:p>
            <a:pPr algn="ctr"/>
            <a:r>
              <a:rPr lang="en-US"/>
              <a:t>Android demo</a:t>
            </a:r>
          </a:p>
        </p:txBody>
      </p:sp>
    </p:spTree>
    <p:extLst>
      <p:ext uri="{BB962C8B-B14F-4D97-AF65-F5344CB8AC3E}">
        <p14:creationId xmlns:p14="http://schemas.microsoft.com/office/powerpoint/2010/main" val="84689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7B5B-1F98-95EF-6CEF-CF3996E1F9F9}"/>
              </a:ext>
            </a:extLst>
          </p:cNvPr>
          <p:cNvSpPr>
            <a:spLocks noGrp="1"/>
          </p:cNvSpPr>
          <p:nvPr>
            <p:ph type="title"/>
          </p:nvPr>
        </p:nvSpPr>
        <p:spPr>
          <a:xfrm>
            <a:off x="1391425" y="2727594"/>
            <a:ext cx="9404723" cy="1400530"/>
          </a:xfrm>
        </p:spPr>
        <p:txBody>
          <a:bodyPr/>
          <a:lstStyle/>
          <a:p>
            <a:pPr algn="ctr"/>
            <a:r>
              <a:rPr lang="en-US"/>
              <a:t>React demo</a:t>
            </a:r>
          </a:p>
        </p:txBody>
      </p:sp>
    </p:spTree>
    <p:extLst>
      <p:ext uri="{BB962C8B-B14F-4D97-AF65-F5344CB8AC3E}">
        <p14:creationId xmlns:p14="http://schemas.microsoft.com/office/powerpoint/2010/main" val="195335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4A76-69DF-1D2E-4818-41753D80919D}"/>
              </a:ext>
            </a:extLst>
          </p:cNvPr>
          <p:cNvSpPr>
            <a:spLocks noGrp="1"/>
          </p:cNvSpPr>
          <p:nvPr>
            <p:ph type="title"/>
          </p:nvPr>
        </p:nvSpPr>
        <p:spPr/>
        <p:txBody>
          <a:bodyPr/>
          <a:lstStyle/>
          <a:p>
            <a:r>
              <a:rPr lang="en-US">
                <a:ea typeface="+mj-lt"/>
                <a:cs typeface="+mj-lt"/>
              </a:rPr>
              <a:t>Architectural </a:t>
            </a:r>
            <a:endParaRPr lang="en-US"/>
          </a:p>
        </p:txBody>
      </p:sp>
      <p:pic>
        <p:nvPicPr>
          <p:cNvPr id="4" name="Picture 4" descr="Diagram&#10;&#10;Description automatically generated">
            <a:extLst>
              <a:ext uri="{FF2B5EF4-FFF2-40B4-BE49-F238E27FC236}">
                <a16:creationId xmlns:a16="http://schemas.microsoft.com/office/drawing/2014/main" id="{AA9DA1D9-EB24-8A8C-C376-BFF8CA804352}"/>
              </a:ext>
            </a:extLst>
          </p:cNvPr>
          <p:cNvPicPr>
            <a:picLocks noChangeAspect="1"/>
          </p:cNvPicPr>
          <p:nvPr/>
        </p:nvPicPr>
        <p:blipFill>
          <a:blip r:embed="rId2"/>
          <a:stretch>
            <a:fillRect/>
          </a:stretch>
        </p:blipFill>
        <p:spPr>
          <a:xfrm>
            <a:off x="488015" y="1644812"/>
            <a:ext cx="11220958" cy="4991969"/>
          </a:xfrm>
          <a:prstGeom prst="rect">
            <a:avLst/>
          </a:prstGeom>
        </p:spPr>
      </p:pic>
    </p:spTree>
    <p:extLst>
      <p:ext uri="{BB962C8B-B14F-4D97-AF65-F5344CB8AC3E}">
        <p14:creationId xmlns:p14="http://schemas.microsoft.com/office/powerpoint/2010/main" val="138634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7F9E-48C9-89DC-1C5A-5C9A3700D6D5}"/>
              </a:ext>
            </a:extLst>
          </p:cNvPr>
          <p:cNvSpPr>
            <a:spLocks noGrp="1"/>
          </p:cNvSpPr>
          <p:nvPr>
            <p:ph type="title"/>
          </p:nvPr>
        </p:nvSpPr>
        <p:spPr/>
        <p:txBody>
          <a:bodyPr/>
          <a:lstStyle/>
          <a:p>
            <a:r>
              <a:rPr lang="en-US"/>
              <a:t>Technical Challenges</a:t>
            </a:r>
          </a:p>
        </p:txBody>
      </p:sp>
      <p:sp>
        <p:nvSpPr>
          <p:cNvPr id="3" name="Content Placeholder 2">
            <a:extLst>
              <a:ext uri="{FF2B5EF4-FFF2-40B4-BE49-F238E27FC236}">
                <a16:creationId xmlns:a16="http://schemas.microsoft.com/office/drawing/2014/main" id="{E8976A8D-D201-F634-0601-1D00870E5CC3}"/>
              </a:ext>
            </a:extLst>
          </p:cNvPr>
          <p:cNvSpPr>
            <a:spLocks noGrp="1"/>
          </p:cNvSpPr>
          <p:nvPr>
            <p:ph idx="1"/>
          </p:nvPr>
        </p:nvSpPr>
        <p:spPr/>
        <p:txBody>
          <a:bodyPr vert="horz" lIns="91440" tIns="45720" rIns="91440" bIns="45720" rtlCol="0" anchor="t">
            <a:normAutofit/>
          </a:bodyPr>
          <a:lstStyle/>
          <a:p>
            <a:r>
              <a:rPr lang="en-US" dirty="0"/>
              <a:t>JWT token? </a:t>
            </a:r>
          </a:p>
          <a:p>
            <a:pPr>
              <a:buClr>
                <a:srgbClr val="8AD0D6"/>
              </a:buClr>
            </a:pPr>
            <a:r>
              <a:rPr lang="en-US" dirty="0"/>
              <a:t>Java Backend File upload handler controller</a:t>
            </a:r>
          </a:p>
          <a:p>
            <a:pPr>
              <a:buClr>
                <a:srgbClr val="8AD0D6"/>
              </a:buClr>
            </a:pPr>
            <a:r>
              <a:rPr lang="en-US" dirty="0"/>
              <a:t>Android custom HTTP client with multipart file upload support</a:t>
            </a:r>
          </a:p>
          <a:p>
            <a:pPr>
              <a:buClr>
                <a:srgbClr val="8AD0D6"/>
              </a:buClr>
            </a:pPr>
            <a:r>
              <a:rPr lang="en-US" dirty="0"/>
              <a:t>Android interact with other applications to receive files without direct access to filesystem</a:t>
            </a:r>
          </a:p>
          <a:p>
            <a:pPr>
              <a:buClr>
                <a:srgbClr val="8AD0D6"/>
              </a:buClr>
            </a:pPr>
            <a:r>
              <a:rPr lang="en-US" dirty="0"/>
              <a:t>Android interact with Google Keyboard to receive images</a:t>
            </a:r>
          </a:p>
          <a:p>
            <a:pPr>
              <a:buClr>
                <a:srgbClr val="8AD0D6"/>
              </a:buClr>
            </a:pPr>
            <a:r>
              <a:rPr lang="en-US" dirty="0"/>
              <a:t>Auto scroll chat history when there is new message especially image in React. When message is arrived, auto scroll will be triggered but image is still loading, and browser don't know exact height to be scrolled yet.</a:t>
            </a:r>
            <a:br>
              <a:rPr lang="en-US" dirty="0"/>
            </a:br>
            <a:endParaRPr lang="en-US"/>
          </a:p>
        </p:txBody>
      </p:sp>
    </p:spTree>
    <p:extLst>
      <p:ext uri="{BB962C8B-B14F-4D97-AF65-F5344CB8AC3E}">
        <p14:creationId xmlns:p14="http://schemas.microsoft.com/office/powerpoint/2010/main" val="35673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66DC-8B7A-801A-8875-E2143C3C1E32}"/>
              </a:ext>
            </a:extLst>
          </p:cNvPr>
          <p:cNvSpPr>
            <a:spLocks noGrp="1"/>
          </p:cNvSpPr>
          <p:nvPr>
            <p:ph type="title"/>
          </p:nvPr>
        </p:nvSpPr>
        <p:spPr/>
        <p:txBody>
          <a:bodyPr/>
          <a:lstStyle/>
          <a:p>
            <a:r>
              <a:rPr lang="en-US">
                <a:ea typeface="+mj-lt"/>
                <a:cs typeface="+mj-lt"/>
              </a:rPr>
              <a:t>Technical Challenges</a:t>
            </a:r>
          </a:p>
          <a:p>
            <a:endParaRPr lang="en-US"/>
          </a:p>
        </p:txBody>
      </p:sp>
      <p:sp>
        <p:nvSpPr>
          <p:cNvPr id="3" name="Content Placeholder 2">
            <a:extLst>
              <a:ext uri="{FF2B5EF4-FFF2-40B4-BE49-F238E27FC236}">
                <a16:creationId xmlns:a16="http://schemas.microsoft.com/office/drawing/2014/main" id="{A1EA71BE-9727-0F16-4E52-CB60FCC1A6E1}"/>
              </a:ext>
            </a:extLst>
          </p:cNvPr>
          <p:cNvSpPr>
            <a:spLocks noGrp="1"/>
          </p:cNvSpPr>
          <p:nvPr>
            <p:ph idx="1"/>
          </p:nvPr>
        </p:nvSpPr>
        <p:spPr/>
        <p:txBody>
          <a:bodyPr vert="horz" lIns="91440" tIns="45720" rIns="91440" bIns="45720" rtlCol="0" anchor="t">
            <a:normAutofit/>
          </a:bodyPr>
          <a:lstStyle/>
          <a:p>
            <a:r>
              <a:rPr lang="en-US" dirty="0" err="1"/>
              <a:t>RecyclerView</a:t>
            </a:r>
            <a:r>
              <a:rPr lang="en-US" dirty="0"/>
              <a:t> for events(3 classes) and chat group(6 classes)</a:t>
            </a:r>
            <a:endParaRPr lang="en-US" dirty="0" err="1"/>
          </a:p>
          <a:p>
            <a:pPr>
              <a:buClr>
                <a:srgbClr val="8AD0D6"/>
              </a:buClr>
            </a:pPr>
            <a:r>
              <a:rPr lang="en-US" dirty="0"/>
              <a:t>Glide caching</a:t>
            </a:r>
          </a:p>
          <a:p>
            <a:pPr>
              <a:buClr>
                <a:srgbClr val="8AD0D6"/>
              </a:buClr>
            </a:pPr>
            <a:r>
              <a:rPr lang="en-US" dirty="0">
                <a:ea typeface="+mj-lt"/>
                <a:cs typeface="+mj-lt"/>
              </a:rPr>
              <a:t>Web scraping code is 'manually selected' and might break if website layout changes</a:t>
            </a:r>
          </a:p>
          <a:p>
            <a:pPr>
              <a:buClr>
                <a:srgbClr val="8AD0D6"/>
              </a:buClr>
            </a:pPr>
            <a:r>
              <a:rPr lang="en-SG" dirty="0">
                <a:ea typeface="+mj-lt"/>
                <a:cs typeface="+mj-lt"/>
              </a:rPr>
              <a:t>CORS issue will happen when server and client site are not in the same domain. Server will reject every request from client because of CORS issue.</a:t>
            </a:r>
          </a:p>
          <a:p>
            <a:pPr>
              <a:buClr>
                <a:srgbClr val="8AD0D6"/>
              </a:buClr>
            </a:pPr>
            <a:r>
              <a:rPr lang="en-SG" dirty="0"/>
              <a:t>React UI state management. To maintain single source of truth between Parent and Child component.</a:t>
            </a:r>
          </a:p>
          <a:p>
            <a:pPr marL="0" indent="0">
              <a:buClr>
                <a:srgbClr val="8AD0D6"/>
              </a:buClr>
              <a:buNone/>
            </a:pPr>
            <a:endParaRPr lang="en-US" dirty="0"/>
          </a:p>
        </p:txBody>
      </p:sp>
    </p:spTree>
    <p:extLst>
      <p:ext uri="{BB962C8B-B14F-4D97-AF65-F5344CB8AC3E}">
        <p14:creationId xmlns:p14="http://schemas.microsoft.com/office/powerpoint/2010/main" val="153807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9E6F-5369-6EAC-4663-9A713F81EDB7}"/>
              </a:ext>
            </a:extLst>
          </p:cNvPr>
          <p:cNvSpPr>
            <a:spLocks noGrp="1"/>
          </p:cNvSpPr>
          <p:nvPr>
            <p:ph type="title"/>
          </p:nvPr>
        </p:nvSpPr>
        <p:spPr/>
        <p:txBody>
          <a:bodyPr/>
          <a:lstStyle/>
          <a:p>
            <a:r>
              <a:rPr lang="en-US"/>
              <a:t>Future improvements</a:t>
            </a:r>
          </a:p>
        </p:txBody>
      </p:sp>
      <p:sp>
        <p:nvSpPr>
          <p:cNvPr id="3" name="Content Placeholder 2">
            <a:extLst>
              <a:ext uri="{FF2B5EF4-FFF2-40B4-BE49-F238E27FC236}">
                <a16:creationId xmlns:a16="http://schemas.microsoft.com/office/drawing/2014/main" id="{E8F260A4-A05B-8295-CE5E-B3D81B4093E3}"/>
              </a:ext>
            </a:extLst>
          </p:cNvPr>
          <p:cNvSpPr>
            <a:spLocks noGrp="1"/>
          </p:cNvSpPr>
          <p:nvPr>
            <p:ph idx="1"/>
          </p:nvPr>
        </p:nvSpPr>
        <p:spPr>
          <a:xfrm>
            <a:off x="1103312" y="2052918"/>
            <a:ext cx="8946541" cy="4357406"/>
          </a:xfrm>
        </p:spPr>
        <p:txBody>
          <a:bodyPr vert="horz" lIns="91440" tIns="45720" rIns="91440" bIns="45720" rtlCol="0" anchor="t">
            <a:normAutofit/>
          </a:bodyPr>
          <a:lstStyle/>
          <a:p>
            <a:pPr>
              <a:lnSpc>
                <a:spcPct val="150000"/>
              </a:lnSpc>
            </a:pPr>
            <a:r>
              <a:rPr lang="en-SG" sz="2400" dirty="0">
                <a:effectLst/>
                <a:latin typeface="Calibri"/>
                <a:ea typeface="Calibri" panose="020F0502020204030204" pitchFamily="34" charset="0"/>
                <a:cs typeface="Arial"/>
              </a:rPr>
              <a:t>Ability to edit and delete messages</a:t>
            </a:r>
          </a:p>
          <a:p>
            <a:pPr>
              <a:lnSpc>
                <a:spcPct val="150000"/>
              </a:lnSpc>
            </a:pPr>
            <a:r>
              <a:rPr lang="en-SG" sz="2400" dirty="0">
                <a:effectLst/>
                <a:latin typeface="Calibri"/>
                <a:ea typeface="Calibri" panose="020F0502020204030204" pitchFamily="34" charset="0"/>
                <a:cs typeface="Arial"/>
              </a:rPr>
              <a:t>Filter and hide swear words</a:t>
            </a:r>
          </a:p>
          <a:p>
            <a:pPr>
              <a:lnSpc>
                <a:spcPct val="150000"/>
              </a:lnSpc>
            </a:pPr>
            <a:r>
              <a:rPr lang="en-SG" sz="2400" dirty="0">
                <a:effectLst/>
                <a:latin typeface="Calibri"/>
                <a:ea typeface="Calibri" panose="020F0502020204030204" pitchFamily="34" charset="0"/>
                <a:cs typeface="Arial"/>
              </a:rPr>
              <a:t>Dark mode on Android</a:t>
            </a:r>
          </a:p>
          <a:p>
            <a:pPr>
              <a:lnSpc>
                <a:spcPct val="150000"/>
              </a:lnSpc>
            </a:pPr>
            <a:r>
              <a:rPr lang="en-SG" sz="2400" dirty="0">
                <a:effectLst/>
                <a:latin typeface="Calibri"/>
                <a:ea typeface="Calibri" panose="020F0502020204030204" pitchFamily="34" charset="0"/>
                <a:cs typeface="Arial"/>
              </a:rPr>
              <a:t>Improve dashboard UI on React</a:t>
            </a:r>
          </a:p>
          <a:p>
            <a:pPr>
              <a:lnSpc>
                <a:spcPct val="150000"/>
              </a:lnSpc>
            </a:pPr>
            <a:r>
              <a:rPr lang="en-SG" sz="2400" dirty="0">
                <a:effectLst/>
                <a:latin typeface="Calibri"/>
                <a:ea typeface="Calibri" panose="020F0502020204030204" pitchFamily="34" charset="0"/>
                <a:cs typeface="Arial"/>
              </a:rPr>
              <a:t>Able to kick out user from group</a:t>
            </a:r>
          </a:p>
          <a:p>
            <a:pPr>
              <a:lnSpc>
                <a:spcPct val="150000"/>
              </a:lnSpc>
              <a:buClr>
                <a:srgbClr val="8AD0D6"/>
              </a:buClr>
            </a:pPr>
            <a:r>
              <a:rPr lang="en-SG" sz="2400" dirty="0">
                <a:latin typeface="Calibri"/>
                <a:cs typeface="Arial"/>
              </a:rPr>
              <a:t>Able to send GIF message on React</a:t>
            </a:r>
          </a:p>
          <a:p>
            <a:endParaRPr lang="en-US"/>
          </a:p>
        </p:txBody>
      </p:sp>
    </p:spTree>
    <p:extLst>
      <p:ext uri="{BB962C8B-B14F-4D97-AF65-F5344CB8AC3E}">
        <p14:creationId xmlns:p14="http://schemas.microsoft.com/office/powerpoint/2010/main" val="568186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2899919-546c-4628-9b40-3fc8d93e7d3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5D7F441D4DD8438BA5BF9C8B2D1A1F" ma:contentTypeVersion="7" ma:contentTypeDescription="Create a new document." ma:contentTypeScope="" ma:versionID="ffb99ae0b22fcdcb5cddb2cc22787f42">
  <xsd:schema xmlns:xsd="http://www.w3.org/2001/XMLSchema" xmlns:xs="http://www.w3.org/2001/XMLSchema" xmlns:p="http://schemas.microsoft.com/office/2006/metadata/properties" xmlns:ns2="42899919-546c-4628-9b40-3fc8d93e7d30" targetNamespace="http://schemas.microsoft.com/office/2006/metadata/properties" ma:root="true" ma:fieldsID="2062bbfa9229f4b56e0621ef75eb9257" ns2:_="">
    <xsd:import namespace="42899919-546c-4628-9b40-3fc8d93e7d3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99919-546c-4628-9b40-3fc8d93e7d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0cca7581-5256-458a-b218-643d9525617e"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7CC4B5-A2FB-4D86-B978-9242C244A0DB}">
  <ds:schemaRefs>
    <ds:schemaRef ds:uri="http://schemas.microsoft.com/sharepoint/v3/contenttype/forms"/>
  </ds:schemaRefs>
</ds:datastoreItem>
</file>

<file path=customXml/itemProps2.xml><?xml version="1.0" encoding="utf-8"?>
<ds:datastoreItem xmlns:ds="http://schemas.openxmlformats.org/officeDocument/2006/customXml" ds:itemID="{64B49B99-4AAB-47A4-8359-EF6D964CED3E}">
  <ds:schemaRefs>
    <ds:schemaRef ds:uri="42899919-546c-4628-9b40-3fc8d93e7d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C2DBC0-1419-4C8F-8FD9-08BAD0FE5E50}">
  <ds:schemaRefs>
    <ds:schemaRef ds:uri="42899919-546c-4628-9b40-3fc8d93e7d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StudyBuddy</vt:lpstr>
      <vt:lpstr>Background</vt:lpstr>
      <vt:lpstr>ERD</vt:lpstr>
      <vt:lpstr>Android demo</vt:lpstr>
      <vt:lpstr>React demo</vt:lpstr>
      <vt:lpstr>Architectural </vt:lpstr>
      <vt:lpstr>Technical Challenges</vt:lpstr>
      <vt:lpstr>Technical Challenges </vt:lpstr>
      <vt:lpstr>Future 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56</cp:revision>
  <dcterms:created xsi:type="dcterms:W3CDTF">2022-08-20T02:19:48Z</dcterms:created>
  <dcterms:modified xsi:type="dcterms:W3CDTF">2022-08-21T05:44:48Z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0x010100B15D7F441D4DD8438BA5BF9C8B2D1A1F</vt:lpwstr>
  </property>
  <property fmtid="{D5CDD505-2E9C-101B-9397-08002B2CF9AE}" pid="3" name="MediaServiceImageTags">
    <vt:lpwstr/>
  </property>
</Properties>
</file>