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1" r:id="rId5"/>
  </p:sldMasterIdLst>
  <p:sldIdLst>
    <p:sldId id="269" r:id="rId6"/>
    <p:sldId id="263" r:id="rId7"/>
    <p:sldId id="258" r:id="rId8"/>
    <p:sldId id="271" r:id="rId9"/>
    <p:sldId id="256" r:id="rId10"/>
    <p:sldId id="273" r:id="rId11"/>
    <p:sldId id="272" r:id="rId12"/>
    <p:sldId id="274" r:id="rId13"/>
    <p:sldId id="259" r:id="rId14"/>
    <p:sldId id="262" r:id="rId15"/>
    <p:sldId id="264" r:id="rId16"/>
    <p:sldId id="265" r:id="rId17"/>
    <p:sldId id="267" r:id="rId18"/>
    <p:sldId id="266" r:id="rId19"/>
    <p:sldId id="261" r:id="rId20"/>
    <p:sldId id="260" r:id="rId21"/>
  </p:sldIdLst>
  <p:sldSz cx="12192000" cy="6858000"/>
  <p:notesSz cx="6858000" cy="9144000"/>
  <p:defaultText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8A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C4FBF-6A2F-436F-8659-E9B47BD03169}" v="10" dt="2022-08-21T04:38:31.843"/>
    <p1510:client id="{F38B0E33-E19D-4323-AE4D-608F91E3522A}" v="10" dt="2022-08-21T03:55:23.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p:cViewPr>
        <p:scale>
          <a:sx n="90" d="100"/>
          <a:sy n="90" d="100"/>
        </p:scale>
        <p:origin x="232"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o Ziyou" userId="S::e0320219@u.nus.edu::fd22c571-3870-45d6-9a49-09d8dd9bc29f" providerId="AD" clId="Web-{F38B0E33-E19D-4323-AE4D-608F91E3522A}"/>
    <pc:docChg chg="modSld">
      <pc:chgData name="Zhao Ziyou" userId="S::e0320219@u.nus.edu::fd22c571-3870-45d6-9a49-09d8dd9bc29f" providerId="AD" clId="Web-{F38B0E33-E19D-4323-AE4D-608F91E3522A}" dt="2022-08-21T03:55:21.533" v="3" actId="20577"/>
      <pc:docMkLst>
        <pc:docMk/>
      </pc:docMkLst>
      <pc:sldChg chg="modSp">
        <pc:chgData name="Zhao Ziyou" userId="S::e0320219@u.nus.edu::fd22c571-3870-45d6-9a49-09d8dd9bc29f" providerId="AD" clId="Web-{F38B0E33-E19D-4323-AE4D-608F91E3522A}" dt="2022-08-21T03:55:21.533" v="3" actId="20577"/>
        <pc:sldMkLst>
          <pc:docMk/>
          <pc:sldMk cId="846748046" sldId="269"/>
        </pc:sldMkLst>
        <pc:spChg chg="mod">
          <ac:chgData name="Zhao Ziyou" userId="S::e0320219@u.nus.edu::fd22c571-3870-45d6-9a49-09d8dd9bc29f" providerId="AD" clId="Web-{F38B0E33-E19D-4323-AE4D-608F91E3522A}" dt="2022-08-21T03:55:21.533" v="3" actId="20577"/>
          <ac:spMkLst>
            <pc:docMk/>
            <pc:sldMk cId="846748046" sldId="269"/>
            <ac:spMk id="2" creationId="{A1D7CDF1-C868-8530-875B-53E2F2898BEF}"/>
          </ac:spMkLst>
        </pc:spChg>
      </pc:sldChg>
    </pc:docChg>
  </pc:docChgLst>
  <pc:docChgLst>
    <pc:chgData clId="Web-{E1BC4FBF-6A2F-436F-8659-E9B47BD03169}"/>
    <pc:docChg chg="modSld">
      <pc:chgData name="" userId="" providerId="" clId="Web-{E1BC4FBF-6A2F-436F-8659-E9B47BD03169}" dt="2022-08-21T04:38:27.561" v="1" actId="20577"/>
      <pc:docMkLst>
        <pc:docMk/>
      </pc:docMkLst>
      <pc:sldChg chg="modSp">
        <pc:chgData name="" userId="" providerId="" clId="Web-{E1BC4FBF-6A2F-436F-8659-E9B47BD03169}" dt="2022-08-21T04:38:27.561" v="1" actId="20577"/>
        <pc:sldMkLst>
          <pc:docMk/>
          <pc:sldMk cId="846748046" sldId="269"/>
        </pc:sldMkLst>
        <pc:spChg chg="mod">
          <ac:chgData name="" userId="" providerId="" clId="Web-{E1BC4FBF-6A2F-436F-8659-E9B47BD03169}" dt="2022-08-21T04:38:27.561" v="1" actId="20577"/>
          <ac:spMkLst>
            <pc:docMk/>
            <pc:sldMk cId="846748046" sldId="269"/>
            <ac:spMk id="2" creationId="{A1D7CDF1-C868-8530-875B-53E2F2898BEF}"/>
          </ac:spMkLst>
        </pc:spChg>
      </pc:sldChg>
    </pc:docChg>
  </pc:docChgLst>
  <pc:docChgLst>
    <pc:chgData name="Zhao Ziyou" userId="S::e0320219@u.nus.edu::fd22c571-3870-45d6-9a49-09d8dd9bc29f" providerId="AD" clId="Web-{E1BC4FBF-6A2F-436F-8659-E9B47BD03169}"/>
    <pc:docChg chg="modSld">
      <pc:chgData name="Zhao Ziyou" userId="S::e0320219@u.nus.edu::fd22c571-3870-45d6-9a49-09d8dd9bc29f" providerId="AD" clId="Web-{E1BC4FBF-6A2F-436F-8659-E9B47BD03169}" dt="2022-08-21T04:38:29.124" v="0" actId="20577"/>
      <pc:docMkLst>
        <pc:docMk/>
      </pc:docMkLst>
      <pc:sldChg chg="modSp">
        <pc:chgData name="Zhao Ziyou" userId="S::e0320219@u.nus.edu::fd22c571-3870-45d6-9a49-09d8dd9bc29f" providerId="AD" clId="Web-{E1BC4FBF-6A2F-436F-8659-E9B47BD03169}" dt="2022-08-21T04:38:29.124" v="0" actId="20577"/>
        <pc:sldMkLst>
          <pc:docMk/>
          <pc:sldMk cId="846748046" sldId="269"/>
        </pc:sldMkLst>
        <pc:spChg chg="mod">
          <ac:chgData name="Zhao Ziyou" userId="S::e0320219@u.nus.edu::fd22c571-3870-45d6-9a49-09d8dd9bc29f" providerId="AD" clId="Web-{E1BC4FBF-6A2F-436F-8659-E9B47BD03169}" dt="2022-08-21T04:38:29.124" v="0" actId="20577"/>
          <ac:spMkLst>
            <pc:docMk/>
            <pc:sldMk cId="846748046" sldId="269"/>
            <ac:spMk id="2" creationId="{A1D7CDF1-C868-8530-875B-53E2F2898BE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8.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22.svg"/><Relationship Id="rId7" Type="http://schemas.openxmlformats.org/officeDocument/2006/relationships/image" Target="../media/image26.svg"/><Relationship Id="rId12"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5.png"/><Relationship Id="rId11" Type="http://schemas.openxmlformats.org/officeDocument/2006/relationships/image" Target="../media/image8.svg"/><Relationship Id="rId5" Type="http://schemas.openxmlformats.org/officeDocument/2006/relationships/image" Target="../media/image24.svg"/><Relationship Id="rId15" Type="http://schemas.openxmlformats.org/officeDocument/2006/relationships/image" Target="../media/image28.svg"/><Relationship Id="rId10" Type="http://schemas.openxmlformats.org/officeDocument/2006/relationships/image" Target="../media/image7.png"/><Relationship Id="rId4" Type="http://schemas.openxmlformats.org/officeDocument/2006/relationships/image" Target="../media/image23.png"/><Relationship Id="rId9" Type="http://schemas.openxmlformats.org/officeDocument/2006/relationships/image" Target="../media/image16.svg"/><Relationship Id="rId14" Type="http://schemas.openxmlformats.org/officeDocument/2006/relationships/image" Target="../media/image2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8.svg"/><Relationship Id="rId2" Type="http://schemas.openxmlformats.org/officeDocument/2006/relationships/image" Target="../media/image15.png"/><Relationship Id="rId1" Type="http://schemas.openxmlformats.org/officeDocument/2006/relationships/slideMaster" Target="../slideMasters/slideMaster2.xml"/><Relationship Id="rId6" Type="http://schemas.openxmlformats.org/officeDocument/2006/relationships/image" Target="../media/image17.png"/><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svg"/><Relationship Id="rId7" Type="http://schemas.openxmlformats.org/officeDocument/2006/relationships/image" Target="../media/image18.sv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7.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F6CA5-509B-04B1-694F-EB2CA0BEC9E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SG" altLang="en-US"/>
          </a:p>
        </p:txBody>
      </p:sp>
      <p:sp>
        <p:nvSpPr>
          <p:cNvPr id="3" name="副标题 2">
            <a:extLst>
              <a:ext uri="{FF2B5EF4-FFF2-40B4-BE49-F238E27FC236}">
                <a16:creationId xmlns:a16="http://schemas.microsoft.com/office/drawing/2014/main" id="{49BE7AE4-1A98-9E00-EFB3-61F5A7EAB8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SG" altLang="en-US"/>
          </a:p>
        </p:txBody>
      </p:sp>
      <p:sp>
        <p:nvSpPr>
          <p:cNvPr id="4" name="日期占位符 3">
            <a:extLst>
              <a:ext uri="{FF2B5EF4-FFF2-40B4-BE49-F238E27FC236}">
                <a16:creationId xmlns:a16="http://schemas.microsoft.com/office/drawing/2014/main" id="{EF3FBA1B-D398-E74A-123B-CDC88F8BDABE}"/>
              </a:ext>
            </a:extLst>
          </p:cNvPr>
          <p:cNvSpPr>
            <a:spLocks noGrp="1"/>
          </p:cNvSpPr>
          <p:nvPr>
            <p:ph type="dt" sz="half" idx="10"/>
          </p:nvPr>
        </p:nvSpPr>
        <p:spPr/>
        <p:txBody>
          <a:bodyPr/>
          <a:lstStyle/>
          <a:p>
            <a:fld id="{88CDCB0E-5019-9041-8DFD-337DCE6BC13D}" type="datetimeFigureOut">
              <a:rPr kumimoji="1" lang="zh-SG" altLang="en-US" smtClean="0"/>
              <a:t>20/8/2022</a:t>
            </a:fld>
            <a:endParaRPr kumimoji="1" lang="zh-SG" altLang="en-US"/>
          </a:p>
        </p:txBody>
      </p:sp>
      <p:sp>
        <p:nvSpPr>
          <p:cNvPr id="5" name="页脚占位符 4">
            <a:extLst>
              <a:ext uri="{FF2B5EF4-FFF2-40B4-BE49-F238E27FC236}">
                <a16:creationId xmlns:a16="http://schemas.microsoft.com/office/drawing/2014/main" id="{747EA31F-091A-5413-8127-041F8511A548}"/>
              </a:ext>
            </a:extLst>
          </p:cNvPr>
          <p:cNvSpPr>
            <a:spLocks noGrp="1"/>
          </p:cNvSpPr>
          <p:nvPr>
            <p:ph type="ftr" sz="quarter" idx="11"/>
          </p:nvPr>
        </p:nvSpPr>
        <p:spPr/>
        <p:txBody>
          <a:bodyPr/>
          <a:lstStyle/>
          <a:p>
            <a:endParaRPr kumimoji="1" lang="zh-SG" altLang="en-US"/>
          </a:p>
        </p:txBody>
      </p:sp>
      <p:sp>
        <p:nvSpPr>
          <p:cNvPr id="6" name="灯片编号占位符 5">
            <a:extLst>
              <a:ext uri="{FF2B5EF4-FFF2-40B4-BE49-F238E27FC236}">
                <a16:creationId xmlns:a16="http://schemas.microsoft.com/office/drawing/2014/main" id="{32A61948-738B-2699-D4D7-EBAC2834F647}"/>
              </a:ext>
            </a:extLst>
          </p:cNvPr>
          <p:cNvSpPr>
            <a:spLocks noGrp="1"/>
          </p:cNvSpPr>
          <p:nvPr>
            <p:ph type="sldNum" sz="quarter" idx="12"/>
          </p:nvPr>
        </p:nvSpPr>
        <p:spPr/>
        <p:txBody>
          <a:bodyPr/>
          <a:lstStyle/>
          <a:p>
            <a:fld id="{F66F481C-4C4B-0949-BFE1-5F87DD01E9AD}" type="slidenum">
              <a:rPr kumimoji="1" lang="zh-SG" altLang="en-US" smtClean="0"/>
              <a:t>‹#›</a:t>
            </a:fld>
            <a:endParaRPr kumimoji="1" lang="zh-SG" altLang="en-US"/>
          </a:p>
        </p:txBody>
      </p:sp>
    </p:spTree>
    <p:extLst>
      <p:ext uri="{BB962C8B-B14F-4D97-AF65-F5344CB8AC3E}">
        <p14:creationId xmlns:p14="http://schemas.microsoft.com/office/powerpoint/2010/main" val="420662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4A892-D617-830F-8653-6E8E47DFFED3}"/>
              </a:ext>
            </a:extLst>
          </p:cNvPr>
          <p:cNvSpPr>
            <a:spLocks noGrp="1"/>
          </p:cNvSpPr>
          <p:nvPr>
            <p:ph type="title"/>
          </p:nvPr>
        </p:nvSpPr>
        <p:spPr/>
        <p:txBody>
          <a:bodyPr/>
          <a:lstStyle/>
          <a:p>
            <a:r>
              <a:rPr kumimoji="1" lang="zh-CN" altLang="en-US"/>
              <a:t>单击此处编辑母版标题样式</a:t>
            </a:r>
            <a:endParaRPr kumimoji="1" lang="zh-SG" altLang="en-US"/>
          </a:p>
        </p:txBody>
      </p:sp>
      <p:sp>
        <p:nvSpPr>
          <p:cNvPr id="3" name="竖排文字占位符 2">
            <a:extLst>
              <a:ext uri="{FF2B5EF4-FFF2-40B4-BE49-F238E27FC236}">
                <a16:creationId xmlns:a16="http://schemas.microsoft.com/office/drawing/2014/main" id="{6469DCAB-772F-7E00-1708-8E55FBCB8B2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日期占位符 3">
            <a:extLst>
              <a:ext uri="{FF2B5EF4-FFF2-40B4-BE49-F238E27FC236}">
                <a16:creationId xmlns:a16="http://schemas.microsoft.com/office/drawing/2014/main" id="{38E2DCF6-6760-8076-E34E-8AB2B95152E1}"/>
              </a:ext>
            </a:extLst>
          </p:cNvPr>
          <p:cNvSpPr>
            <a:spLocks noGrp="1"/>
          </p:cNvSpPr>
          <p:nvPr>
            <p:ph type="dt" sz="half" idx="10"/>
          </p:nvPr>
        </p:nvSpPr>
        <p:spPr/>
        <p:txBody>
          <a:bodyPr/>
          <a:lstStyle/>
          <a:p>
            <a:fld id="{88CDCB0E-5019-9041-8DFD-337DCE6BC13D}" type="datetimeFigureOut">
              <a:rPr kumimoji="1" lang="zh-SG" altLang="en-US" smtClean="0"/>
              <a:t>20/8/2022</a:t>
            </a:fld>
            <a:endParaRPr kumimoji="1" lang="zh-SG" altLang="en-US"/>
          </a:p>
        </p:txBody>
      </p:sp>
      <p:sp>
        <p:nvSpPr>
          <p:cNvPr id="5" name="页脚占位符 4">
            <a:extLst>
              <a:ext uri="{FF2B5EF4-FFF2-40B4-BE49-F238E27FC236}">
                <a16:creationId xmlns:a16="http://schemas.microsoft.com/office/drawing/2014/main" id="{D9E38FB7-5232-EC18-F9E7-16433914E3AA}"/>
              </a:ext>
            </a:extLst>
          </p:cNvPr>
          <p:cNvSpPr>
            <a:spLocks noGrp="1"/>
          </p:cNvSpPr>
          <p:nvPr>
            <p:ph type="ftr" sz="quarter" idx="11"/>
          </p:nvPr>
        </p:nvSpPr>
        <p:spPr/>
        <p:txBody>
          <a:bodyPr/>
          <a:lstStyle/>
          <a:p>
            <a:endParaRPr kumimoji="1" lang="zh-SG" altLang="en-US"/>
          </a:p>
        </p:txBody>
      </p:sp>
      <p:sp>
        <p:nvSpPr>
          <p:cNvPr id="6" name="灯片编号占位符 5">
            <a:extLst>
              <a:ext uri="{FF2B5EF4-FFF2-40B4-BE49-F238E27FC236}">
                <a16:creationId xmlns:a16="http://schemas.microsoft.com/office/drawing/2014/main" id="{A1F8FC6C-3AAC-C53E-AD5C-A37C2182D76E}"/>
              </a:ext>
            </a:extLst>
          </p:cNvPr>
          <p:cNvSpPr>
            <a:spLocks noGrp="1"/>
          </p:cNvSpPr>
          <p:nvPr>
            <p:ph type="sldNum" sz="quarter" idx="12"/>
          </p:nvPr>
        </p:nvSpPr>
        <p:spPr/>
        <p:txBody>
          <a:bodyPr/>
          <a:lstStyle/>
          <a:p>
            <a:fld id="{F66F481C-4C4B-0949-BFE1-5F87DD01E9AD}" type="slidenum">
              <a:rPr kumimoji="1" lang="zh-SG" altLang="en-US" smtClean="0"/>
              <a:t>‹#›</a:t>
            </a:fld>
            <a:endParaRPr kumimoji="1" lang="zh-SG" altLang="en-US"/>
          </a:p>
        </p:txBody>
      </p:sp>
    </p:spTree>
    <p:extLst>
      <p:ext uri="{BB962C8B-B14F-4D97-AF65-F5344CB8AC3E}">
        <p14:creationId xmlns:p14="http://schemas.microsoft.com/office/powerpoint/2010/main" val="1917917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33B37E-37F4-C0AB-B37D-01EAC03A9C3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SG" altLang="en-US"/>
          </a:p>
        </p:txBody>
      </p:sp>
      <p:sp>
        <p:nvSpPr>
          <p:cNvPr id="3" name="竖排文字占位符 2">
            <a:extLst>
              <a:ext uri="{FF2B5EF4-FFF2-40B4-BE49-F238E27FC236}">
                <a16:creationId xmlns:a16="http://schemas.microsoft.com/office/drawing/2014/main" id="{5600DCC2-4321-8FBC-10C0-D88537B83771}"/>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日期占位符 3">
            <a:extLst>
              <a:ext uri="{FF2B5EF4-FFF2-40B4-BE49-F238E27FC236}">
                <a16:creationId xmlns:a16="http://schemas.microsoft.com/office/drawing/2014/main" id="{E714E3EA-BBD3-F0A4-1368-A74EF59265C2}"/>
              </a:ext>
            </a:extLst>
          </p:cNvPr>
          <p:cNvSpPr>
            <a:spLocks noGrp="1"/>
          </p:cNvSpPr>
          <p:nvPr>
            <p:ph type="dt" sz="half" idx="10"/>
          </p:nvPr>
        </p:nvSpPr>
        <p:spPr/>
        <p:txBody>
          <a:bodyPr/>
          <a:lstStyle/>
          <a:p>
            <a:fld id="{88CDCB0E-5019-9041-8DFD-337DCE6BC13D}" type="datetimeFigureOut">
              <a:rPr kumimoji="1" lang="zh-SG" altLang="en-US" smtClean="0"/>
              <a:t>20/8/2022</a:t>
            </a:fld>
            <a:endParaRPr kumimoji="1" lang="zh-SG" altLang="en-US"/>
          </a:p>
        </p:txBody>
      </p:sp>
      <p:sp>
        <p:nvSpPr>
          <p:cNvPr id="5" name="页脚占位符 4">
            <a:extLst>
              <a:ext uri="{FF2B5EF4-FFF2-40B4-BE49-F238E27FC236}">
                <a16:creationId xmlns:a16="http://schemas.microsoft.com/office/drawing/2014/main" id="{FAEF149D-9282-BA2D-453E-3559B55D76A1}"/>
              </a:ext>
            </a:extLst>
          </p:cNvPr>
          <p:cNvSpPr>
            <a:spLocks noGrp="1"/>
          </p:cNvSpPr>
          <p:nvPr>
            <p:ph type="ftr" sz="quarter" idx="11"/>
          </p:nvPr>
        </p:nvSpPr>
        <p:spPr/>
        <p:txBody>
          <a:bodyPr/>
          <a:lstStyle/>
          <a:p>
            <a:endParaRPr kumimoji="1" lang="zh-SG" altLang="en-US"/>
          </a:p>
        </p:txBody>
      </p:sp>
      <p:sp>
        <p:nvSpPr>
          <p:cNvPr id="6" name="灯片编号占位符 5">
            <a:extLst>
              <a:ext uri="{FF2B5EF4-FFF2-40B4-BE49-F238E27FC236}">
                <a16:creationId xmlns:a16="http://schemas.microsoft.com/office/drawing/2014/main" id="{083A9DBB-376B-4C9B-76EC-115455B9AB55}"/>
              </a:ext>
            </a:extLst>
          </p:cNvPr>
          <p:cNvSpPr>
            <a:spLocks noGrp="1"/>
          </p:cNvSpPr>
          <p:nvPr>
            <p:ph type="sldNum" sz="quarter" idx="12"/>
          </p:nvPr>
        </p:nvSpPr>
        <p:spPr/>
        <p:txBody>
          <a:bodyPr/>
          <a:lstStyle/>
          <a:p>
            <a:fld id="{F66F481C-4C4B-0949-BFE1-5F87DD01E9AD}" type="slidenum">
              <a:rPr kumimoji="1" lang="zh-SG" altLang="en-US" smtClean="0"/>
              <a:t>‹#›</a:t>
            </a:fld>
            <a:endParaRPr kumimoji="1" lang="zh-SG" altLang="en-US"/>
          </a:p>
        </p:txBody>
      </p:sp>
    </p:spTree>
    <p:extLst>
      <p:ext uri="{BB962C8B-B14F-4D97-AF65-F5344CB8AC3E}">
        <p14:creationId xmlns:p14="http://schemas.microsoft.com/office/powerpoint/2010/main" val="1278852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9F50A99F-A7F7-4290-9D08-60A7D4FEF23D}"/>
              </a:ext>
            </a:extLst>
          </p:cNvPr>
          <p:cNvGrpSpPr/>
          <p:nvPr userDrawn="1"/>
        </p:nvGrpSpPr>
        <p:grpSpPr>
          <a:xfrm>
            <a:off x="-1" y="0"/>
            <a:ext cx="1241425" cy="2482850"/>
            <a:chOff x="0" y="0"/>
            <a:chExt cx="400050" cy="800100"/>
          </a:xfrm>
        </p:grpSpPr>
        <p:pic>
          <p:nvPicPr>
            <p:cNvPr id="7" name="图形 6">
              <a:extLst>
                <a:ext uri="{FF2B5EF4-FFF2-40B4-BE49-F238E27FC236}">
                  <a16:creationId xmlns:a16="http://schemas.microsoft.com/office/drawing/2014/main" id="{925879AD-F645-423D-9540-464D8DC093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400050" cy="400050"/>
            </a:xfrm>
            <a:prstGeom prst="rect">
              <a:avLst/>
            </a:prstGeom>
          </p:spPr>
        </p:pic>
        <p:pic>
          <p:nvPicPr>
            <p:cNvPr id="8" name="图形 7">
              <a:extLst>
                <a:ext uri="{FF2B5EF4-FFF2-40B4-BE49-F238E27FC236}">
                  <a16:creationId xmlns:a16="http://schemas.microsoft.com/office/drawing/2014/main" id="{B0FDC459-7A63-4FF2-8775-D616AF27B3A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0050"/>
              <a:ext cx="400050" cy="400050"/>
            </a:xfrm>
            <a:prstGeom prst="rect">
              <a:avLst/>
            </a:prstGeom>
          </p:spPr>
        </p:pic>
      </p:grpSp>
      <p:pic>
        <p:nvPicPr>
          <p:cNvPr id="10" name="图形 9">
            <a:extLst>
              <a:ext uri="{FF2B5EF4-FFF2-40B4-BE49-F238E27FC236}">
                <a16:creationId xmlns:a16="http://schemas.microsoft.com/office/drawing/2014/main" id="{70B18128-9D81-4AB3-B67F-BFCFB3D7775C}"/>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787254" y="0"/>
            <a:ext cx="1241425" cy="1241425"/>
          </a:xfrm>
          <a:prstGeom prst="rect">
            <a:avLst/>
          </a:prstGeom>
        </p:spPr>
      </p:pic>
      <p:pic>
        <p:nvPicPr>
          <p:cNvPr id="11" name="图形 10">
            <a:extLst>
              <a:ext uri="{FF2B5EF4-FFF2-40B4-BE49-F238E27FC236}">
                <a16:creationId xmlns:a16="http://schemas.microsoft.com/office/drawing/2014/main" id="{756B708E-21ED-4DC7-8EBB-BC399282812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1180127" y="267969"/>
            <a:ext cx="730681" cy="705485"/>
          </a:xfrm>
          <a:prstGeom prst="rect">
            <a:avLst/>
          </a:prstGeom>
        </p:spPr>
      </p:pic>
      <p:grpSp>
        <p:nvGrpSpPr>
          <p:cNvPr id="17" name="组合 16">
            <a:extLst>
              <a:ext uri="{FF2B5EF4-FFF2-40B4-BE49-F238E27FC236}">
                <a16:creationId xmlns:a16="http://schemas.microsoft.com/office/drawing/2014/main" id="{9FDE73D7-4750-46BB-81E1-DCC9C5254FD0}"/>
              </a:ext>
            </a:extLst>
          </p:cNvPr>
          <p:cNvGrpSpPr/>
          <p:nvPr userDrawn="1"/>
        </p:nvGrpSpPr>
        <p:grpSpPr>
          <a:xfrm>
            <a:off x="9981959" y="4898583"/>
            <a:ext cx="3057570" cy="2436113"/>
            <a:chOff x="5376862" y="3252787"/>
            <a:chExt cx="1171575" cy="933450"/>
          </a:xfrm>
        </p:grpSpPr>
        <p:pic>
          <p:nvPicPr>
            <p:cNvPr id="12" name="图形 11">
              <a:extLst>
                <a:ext uri="{FF2B5EF4-FFF2-40B4-BE49-F238E27FC236}">
                  <a16:creationId xmlns:a16="http://schemas.microsoft.com/office/drawing/2014/main" id="{2AFFA6CC-7DCB-4B6D-B33C-2F8570FED05A}"/>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958215" y="3252787"/>
              <a:ext cx="266700" cy="352425"/>
            </a:xfrm>
            <a:prstGeom prst="rect">
              <a:avLst/>
            </a:prstGeom>
          </p:spPr>
        </p:pic>
        <p:pic>
          <p:nvPicPr>
            <p:cNvPr id="13" name="图形 12">
              <a:extLst>
                <a:ext uri="{FF2B5EF4-FFF2-40B4-BE49-F238E27FC236}">
                  <a16:creationId xmlns:a16="http://schemas.microsoft.com/office/drawing/2014/main" id="{77915A0F-E46D-429C-BFA5-24E5102C03BD}"/>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5610225" y="3252787"/>
              <a:ext cx="352425" cy="352425"/>
            </a:xfrm>
            <a:prstGeom prst="rect">
              <a:avLst/>
            </a:prstGeom>
          </p:spPr>
        </p:pic>
        <p:pic>
          <p:nvPicPr>
            <p:cNvPr id="14" name="图形 13">
              <a:extLst>
                <a:ext uri="{FF2B5EF4-FFF2-40B4-BE49-F238E27FC236}">
                  <a16:creationId xmlns:a16="http://schemas.microsoft.com/office/drawing/2014/main" id="{A9EF71CF-4ECA-4F36-97D1-B1DDC6D2F60F}"/>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5376862" y="3605212"/>
              <a:ext cx="1171575" cy="581025"/>
            </a:xfrm>
            <a:prstGeom prst="rect">
              <a:avLst/>
            </a:prstGeom>
          </p:spPr>
        </p:pic>
      </p:grpSp>
      <p:pic>
        <p:nvPicPr>
          <p:cNvPr id="15" name="图形 14">
            <a:extLst>
              <a:ext uri="{FF2B5EF4-FFF2-40B4-BE49-F238E27FC236}">
                <a16:creationId xmlns:a16="http://schemas.microsoft.com/office/drawing/2014/main" id="{57CA3E03-7DCF-4B32-B016-8ECA8D0C7AF3}"/>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0" y="3237548"/>
            <a:ext cx="1595120" cy="1595120"/>
          </a:xfrm>
          <a:prstGeom prst="rect">
            <a:avLst/>
          </a:prstGeom>
        </p:spPr>
      </p:pic>
      <p:pic>
        <p:nvPicPr>
          <p:cNvPr id="16" name="图形 15">
            <a:extLst>
              <a:ext uri="{FF2B5EF4-FFF2-40B4-BE49-F238E27FC236}">
                <a16:creationId xmlns:a16="http://schemas.microsoft.com/office/drawing/2014/main" id="{6015F8A7-807E-4884-B60B-2FAB0C2D43B3}"/>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11043083" y="1548753"/>
            <a:ext cx="1148917" cy="1148917"/>
          </a:xfrm>
          <a:prstGeom prst="rect">
            <a:avLst/>
          </a:prstGeom>
        </p:spPr>
      </p:pic>
      <p:pic>
        <p:nvPicPr>
          <p:cNvPr id="18" name="图形 17">
            <a:extLst>
              <a:ext uri="{FF2B5EF4-FFF2-40B4-BE49-F238E27FC236}">
                <a16:creationId xmlns:a16="http://schemas.microsoft.com/office/drawing/2014/main" id="{DE9C7FBD-7042-4F18-B149-9B844192ACA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21844" y="5616575"/>
            <a:ext cx="912177" cy="880722"/>
          </a:xfrm>
          <a:prstGeom prst="rect">
            <a:avLst/>
          </a:prstGeom>
        </p:spPr>
      </p:pic>
    </p:spTree>
    <p:extLst>
      <p:ext uri="{BB962C8B-B14F-4D97-AF65-F5344CB8AC3E}">
        <p14:creationId xmlns:p14="http://schemas.microsoft.com/office/powerpoint/2010/main" val="3270554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9" name="图形 8">
            <a:extLst>
              <a:ext uri="{FF2B5EF4-FFF2-40B4-BE49-F238E27FC236}">
                <a16:creationId xmlns:a16="http://schemas.microsoft.com/office/drawing/2014/main" id="{9B80A360-18C9-470B-B188-214F8B4634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3237548"/>
            <a:ext cx="1595120" cy="1595120"/>
          </a:xfrm>
          <a:prstGeom prst="rect">
            <a:avLst/>
          </a:prstGeom>
        </p:spPr>
      </p:pic>
      <p:pic>
        <p:nvPicPr>
          <p:cNvPr id="10" name="图形 9">
            <a:extLst>
              <a:ext uri="{FF2B5EF4-FFF2-40B4-BE49-F238E27FC236}">
                <a16:creationId xmlns:a16="http://schemas.microsoft.com/office/drawing/2014/main" id="{9F4E78E7-E8BD-4059-94B1-35235239D0C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21844" y="5616575"/>
            <a:ext cx="912177" cy="880722"/>
          </a:xfrm>
          <a:prstGeom prst="rect">
            <a:avLst/>
          </a:prstGeom>
        </p:spPr>
      </p:pic>
      <p:pic>
        <p:nvPicPr>
          <p:cNvPr id="11" name="图形 10">
            <a:extLst>
              <a:ext uri="{FF2B5EF4-FFF2-40B4-BE49-F238E27FC236}">
                <a16:creationId xmlns:a16="http://schemas.microsoft.com/office/drawing/2014/main" id="{3A25727D-FF44-48CC-8F0B-62976C2D5ED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180127" y="267969"/>
            <a:ext cx="730681" cy="705485"/>
          </a:xfrm>
          <a:prstGeom prst="rect">
            <a:avLst/>
          </a:prstGeom>
        </p:spPr>
      </p:pic>
      <p:pic>
        <p:nvPicPr>
          <p:cNvPr id="12" name="图形 11">
            <a:extLst>
              <a:ext uri="{FF2B5EF4-FFF2-40B4-BE49-F238E27FC236}">
                <a16:creationId xmlns:a16="http://schemas.microsoft.com/office/drawing/2014/main" id="{2262A4EE-C7A9-419B-954F-8633C83D55D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043083" y="1548753"/>
            <a:ext cx="1148917" cy="1148917"/>
          </a:xfrm>
          <a:prstGeom prst="rect">
            <a:avLst/>
          </a:prstGeom>
        </p:spPr>
      </p:pic>
    </p:spTree>
    <p:extLst>
      <p:ext uri="{BB962C8B-B14F-4D97-AF65-F5344CB8AC3E}">
        <p14:creationId xmlns:p14="http://schemas.microsoft.com/office/powerpoint/2010/main" val="372826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9F50A99F-A7F7-4290-9D08-60A7D4FEF23D}"/>
              </a:ext>
            </a:extLst>
          </p:cNvPr>
          <p:cNvGrpSpPr/>
          <p:nvPr userDrawn="1"/>
        </p:nvGrpSpPr>
        <p:grpSpPr>
          <a:xfrm>
            <a:off x="-1" y="0"/>
            <a:ext cx="1241425" cy="2482850"/>
            <a:chOff x="0" y="0"/>
            <a:chExt cx="400050" cy="800100"/>
          </a:xfrm>
        </p:grpSpPr>
        <p:pic>
          <p:nvPicPr>
            <p:cNvPr id="7" name="图形 6">
              <a:extLst>
                <a:ext uri="{FF2B5EF4-FFF2-40B4-BE49-F238E27FC236}">
                  <a16:creationId xmlns:a16="http://schemas.microsoft.com/office/drawing/2014/main" id="{925879AD-F645-423D-9540-464D8DC093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400050" cy="400050"/>
            </a:xfrm>
            <a:prstGeom prst="rect">
              <a:avLst/>
            </a:prstGeom>
          </p:spPr>
        </p:pic>
        <p:pic>
          <p:nvPicPr>
            <p:cNvPr id="8" name="图形 7">
              <a:extLst>
                <a:ext uri="{FF2B5EF4-FFF2-40B4-BE49-F238E27FC236}">
                  <a16:creationId xmlns:a16="http://schemas.microsoft.com/office/drawing/2014/main" id="{B0FDC459-7A63-4FF2-8775-D616AF27B3A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0050"/>
              <a:ext cx="400050" cy="400050"/>
            </a:xfrm>
            <a:prstGeom prst="rect">
              <a:avLst/>
            </a:prstGeom>
          </p:spPr>
        </p:pic>
      </p:grpSp>
      <p:pic>
        <p:nvPicPr>
          <p:cNvPr id="10" name="图形 9">
            <a:extLst>
              <a:ext uri="{FF2B5EF4-FFF2-40B4-BE49-F238E27FC236}">
                <a16:creationId xmlns:a16="http://schemas.microsoft.com/office/drawing/2014/main" id="{70B18128-9D81-4AB3-B67F-BFCFB3D7775C}"/>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787254" y="0"/>
            <a:ext cx="1241425" cy="1241425"/>
          </a:xfrm>
          <a:prstGeom prst="rect">
            <a:avLst/>
          </a:prstGeom>
        </p:spPr>
      </p:pic>
      <p:pic>
        <p:nvPicPr>
          <p:cNvPr id="11" name="图形 10">
            <a:extLst>
              <a:ext uri="{FF2B5EF4-FFF2-40B4-BE49-F238E27FC236}">
                <a16:creationId xmlns:a16="http://schemas.microsoft.com/office/drawing/2014/main" id="{756B708E-21ED-4DC7-8EBB-BC399282812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1180127" y="267969"/>
            <a:ext cx="730681" cy="705485"/>
          </a:xfrm>
          <a:prstGeom prst="rect">
            <a:avLst/>
          </a:prstGeom>
        </p:spPr>
      </p:pic>
      <p:grpSp>
        <p:nvGrpSpPr>
          <p:cNvPr id="17" name="组合 16">
            <a:extLst>
              <a:ext uri="{FF2B5EF4-FFF2-40B4-BE49-F238E27FC236}">
                <a16:creationId xmlns:a16="http://schemas.microsoft.com/office/drawing/2014/main" id="{9FDE73D7-4750-46BB-81E1-DCC9C5254FD0}"/>
              </a:ext>
            </a:extLst>
          </p:cNvPr>
          <p:cNvGrpSpPr/>
          <p:nvPr userDrawn="1"/>
        </p:nvGrpSpPr>
        <p:grpSpPr>
          <a:xfrm>
            <a:off x="9981959" y="4898583"/>
            <a:ext cx="3057570" cy="2436113"/>
            <a:chOff x="5376862" y="3252787"/>
            <a:chExt cx="1171575" cy="933450"/>
          </a:xfrm>
        </p:grpSpPr>
        <p:pic>
          <p:nvPicPr>
            <p:cNvPr id="12" name="图形 11">
              <a:extLst>
                <a:ext uri="{FF2B5EF4-FFF2-40B4-BE49-F238E27FC236}">
                  <a16:creationId xmlns:a16="http://schemas.microsoft.com/office/drawing/2014/main" id="{2AFFA6CC-7DCB-4B6D-B33C-2F8570FED05A}"/>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958215" y="3252787"/>
              <a:ext cx="266700" cy="352425"/>
            </a:xfrm>
            <a:prstGeom prst="rect">
              <a:avLst/>
            </a:prstGeom>
          </p:spPr>
        </p:pic>
        <p:pic>
          <p:nvPicPr>
            <p:cNvPr id="13" name="图形 12">
              <a:extLst>
                <a:ext uri="{FF2B5EF4-FFF2-40B4-BE49-F238E27FC236}">
                  <a16:creationId xmlns:a16="http://schemas.microsoft.com/office/drawing/2014/main" id="{77915A0F-E46D-429C-BFA5-24E5102C03BD}"/>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5610225" y="3252787"/>
              <a:ext cx="352425" cy="352425"/>
            </a:xfrm>
            <a:prstGeom prst="rect">
              <a:avLst/>
            </a:prstGeom>
          </p:spPr>
        </p:pic>
        <p:pic>
          <p:nvPicPr>
            <p:cNvPr id="14" name="图形 13">
              <a:extLst>
                <a:ext uri="{FF2B5EF4-FFF2-40B4-BE49-F238E27FC236}">
                  <a16:creationId xmlns:a16="http://schemas.microsoft.com/office/drawing/2014/main" id="{A9EF71CF-4ECA-4F36-97D1-B1DDC6D2F60F}"/>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5376862" y="3605212"/>
              <a:ext cx="1171575" cy="581025"/>
            </a:xfrm>
            <a:prstGeom prst="rect">
              <a:avLst/>
            </a:prstGeom>
          </p:spPr>
        </p:pic>
      </p:grpSp>
      <p:pic>
        <p:nvPicPr>
          <p:cNvPr id="15" name="图形 14">
            <a:extLst>
              <a:ext uri="{FF2B5EF4-FFF2-40B4-BE49-F238E27FC236}">
                <a16:creationId xmlns:a16="http://schemas.microsoft.com/office/drawing/2014/main" id="{57CA3E03-7DCF-4B32-B016-8ECA8D0C7AF3}"/>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0" y="3237548"/>
            <a:ext cx="1595120" cy="1595120"/>
          </a:xfrm>
          <a:prstGeom prst="rect">
            <a:avLst/>
          </a:prstGeom>
        </p:spPr>
      </p:pic>
      <p:pic>
        <p:nvPicPr>
          <p:cNvPr id="16" name="图形 15">
            <a:extLst>
              <a:ext uri="{FF2B5EF4-FFF2-40B4-BE49-F238E27FC236}">
                <a16:creationId xmlns:a16="http://schemas.microsoft.com/office/drawing/2014/main" id="{6015F8A7-807E-4884-B60B-2FAB0C2D43B3}"/>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11043083" y="1548753"/>
            <a:ext cx="1148917" cy="1148917"/>
          </a:xfrm>
          <a:prstGeom prst="rect">
            <a:avLst/>
          </a:prstGeom>
        </p:spPr>
      </p:pic>
      <p:pic>
        <p:nvPicPr>
          <p:cNvPr id="18" name="图形 17">
            <a:extLst>
              <a:ext uri="{FF2B5EF4-FFF2-40B4-BE49-F238E27FC236}">
                <a16:creationId xmlns:a16="http://schemas.microsoft.com/office/drawing/2014/main" id="{DE9C7FBD-7042-4F18-B149-9B844192ACA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21844" y="5616575"/>
            <a:ext cx="912177" cy="880722"/>
          </a:xfrm>
          <a:prstGeom prst="rect">
            <a:avLst/>
          </a:prstGeom>
        </p:spPr>
      </p:pic>
    </p:spTree>
    <p:extLst>
      <p:ext uri="{BB962C8B-B14F-4D97-AF65-F5344CB8AC3E}">
        <p14:creationId xmlns:p14="http://schemas.microsoft.com/office/powerpoint/2010/main" val="3588491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ABB55F31-8B33-4A26-9D96-613E4603CD5D}"/>
              </a:ext>
            </a:extLst>
          </p:cNvPr>
          <p:cNvSpPr/>
          <p:nvPr userDrawn="1"/>
        </p:nvSpPr>
        <p:spPr>
          <a:xfrm>
            <a:off x="0" y="0"/>
            <a:ext cx="2604304" cy="6858000"/>
          </a:xfrm>
          <a:prstGeom prst="rect">
            <a:avLst/>
          </a:prstGeom>
          <a:solidFill>
            <a:srgbClr val="EBE7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包图简圆体" panose="02010601030101010101" pitchFamily="2" charset="-122"/>
              <a:ea typeface="包图简圆体" panose="02010601030101010101" pitchFamily="2" charset="-122"/>
            </a:endParaRPr>
          </a:p>
        </p:txBody>
      </p:sp>
      <p:pic>
        <p:nvPicPr>
          <p:cNvPr id="10" name="图形 9">
            <a:extLst>
              <a:ext uri="{FF2B5EF4-FFF2-40B4-BE49-F238E27FC236}">
                <a16:creationId xmlns:a16="http://schemas.microsoft.com/office/drawing/2014/main" id="{65C68B84-189B-4E58-A984-1D1AEE3E71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1"/>
            <a:ext cx="1203767" cy="1203767"/>
          </a:xfrm>
          <a:prstGeom prst="rect">
            <a:avLst/>
          </a:prstGeom>
        </p:spPr>
      </p:pic>
      <p:pic>
        <p:nvPicPr>
          <p:cNvPr id="11" name="图形 10">
            <a:extLst>
              <a:ext uri="{FF2B5EF4-FFF2-40B4-BE49-F238E27FC236}">
                <a16:creationId xmlns:a16="http://schemas.microsoft.com/office/drawing/2014/main" id="{45A2A128-4EAB-4A6C-9000-40A08BC5D05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69621" y="3286849"/>
            <a:ext cx="1123106" cy="1123106"/>
          </a:xfrm>
          <a:prstGeom prst="rect">
            <a:avLst/>
          </a:prstGeom>
        </p:spPr>
      </p:pic>
      <p:pic>
        <p:nvPicPr>
          <p:cNvPr id="12" name="图形 11">
            <a:extLst>
              <a:ext uri="{FF2B5EF4-FFF2-40B4-BE49-F238E27FC236}">
                <a16:creationId xmlns:a16="http://schemas.microsoft.com/office/drawing/2014/main" id="{297C92F7-8C58-4394-9A08-0211BF81C0FD}"/>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1475228" y="2163743"/>
            <a:ext cx="1123106" cy="1123106"/>
          </a:xfrm>
          <a:prstGeom prst="rect">
            <a:avLst/>
          </a:prstGeom>
        </p:spPr>
      </p:pic>
      <p:pic>
        <p:nvPicPr>
          <p:cNvPr id="13" name="图形 12">
            <a:extLst>
              <a:ext uri="{FF2B5EF4-FFF2-40B4-BE49-F238E27FC236}">
                <a16:creationId xmlns:a16="http://schemas.microsoft.com/office/drawing/2014/main" id="{B295E4B0-5E4E-4896-86A7-F4B513ECF66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000411" y="7070"/>
            <a:ext cx="1595120" cy="1595120"/>
          </a:xfrm>
          <a:prstGeom prst="rect">
            <a:avLst/>
          </a:prstGeom>
        </p:spPr>
      </p:pic>
      <p:pic>
        <p:nvPicPr>
          <p:cNvPr id="14" name="图形 13">
            <a:extLst>
              <a:ext uri="{FF2B5EF4-FFF2-40B4-BE49-F238E27FC236}">
                <a16:creationId xmlns:a16="http://schemas.microsoft.com/office/drawing/2014/main" id="{EF8064E5-E7B3-4F68-B074-C7170CB33653}"/>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91589" y="3437126"/>
            <a:ext cx="912177" cy="880722"/>
          </a:xfrm>
          <a:prstGeom prst="rect">
            <a:avLst/>
          </a:prstGeom>
        </p:spPr>
      </p:pic>
      <p:pic>
        <p:nvPicPr>
          <p:cNvPr id="15" name="图形 14">
            <a:extLst>
              <a:ext uri="{FF2B5EF4-FFF2-40B4-BE49-F238E27FC236}">
                <a16:creationId xmlns:a16="http://schemas.microsoft.com/office/drawing/2014/main" id="{8ED0521F-856D-464E-AB65-545213FA340F}"/>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627874" y="5804673"/>
            <a:ext cx="737516" cy="712084"/>
          </a:xfrm>
          <a:prstGeom prst="rect">
            <a:avLst/>
          </a:prstGeom>
        </p:spPr>
      </p:pic>
      <p:pic>
        <p:nvPicPr>
          <p:cNvPr id="16" name="图形 15">
            <a:extLst>
              <a:ext uri="{FF2B5EF4-FFF2-40B4-BE49-F238E27FC236}">
                <a16:creationId xmlns:a16="http://schemas.microsoft.com/office/drawing/2014/main" id="{875754B4-CB49-4C86-A173-418C6DCDA46A}"/>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flipH="1">
            <a:off x="-5608" y="5463431"/>
            <a:ext cx="1394569" cy="1394569"/>
          </a:xfrm>
          <a:prstGeom prst="rect">
            <a:avLst/>
          </a:prstGeom>
        </p:spPr>
      </p:pic>
      <p:sp>
        <p:nvSpPr>
          <p:cNvPr id="17" name="矩形 16">
            <a:extLst>
              <a:ext uri="{FF2B5EF4-FFF2-40B4-BE49-F238E27FC236}">
                <a16:creationId xmlns:a16="http://schemas.microsoft.com/office/drawing/2014/main" id="{F5C706B0-EF97-4AF3-949E-6EC36AEDE6F6}"/>
              </a:ext>
            </a:extLst>
          </p:cNvPr>
          <p:cNvSpPr/>
          <p:nvPr userDrawn="1"/>
        </p:nvSpPr>
        <p:spPr>
          <a:xfrm>
            <a:off x="11900410" y="7070"/>
            <a:ext cx="291589" cy="6858000"/>
          </a:xfrm>
          <a:prstGeom prst="rect">
            <a:avLst/>
          </a:prstGeom>
          <a:solidFill>
            <a:srgbClr val="EBE7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包图简圆体" panose="02010601030101010101" pitchFamily="2" charset="-122"/>
              <a:ea typeface="包图简圆体" panose="02010601030101010101" pitchFamily="2" charset="-122"/>
            </a:endParaRPr>
          </a:p>
        </p:txBody>
      </p:sp>
    </p:spTree>
    <p:extLst>
      <p:ext uri="{BB962C8B-B14F-4D97-AF65-F5344CB8AC3E}">
        <p14:creationId xmlns:p14="http://schemas.microsoft.com/office/powerpoint/2010/main" val="2909802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9" name="图形 8">
            <a:extLst>
              <a:ext uri="{FF2B5EF4-FFF2-40B4-BE49-F238E27FC236}">
                <a16:creationId xmlns:a16="http://schemas.microsoft.com/office/drawing/2014/main" id="{9B80A360-18C9-470B-B188-214F8B4634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3237548"/>
            <a:ext cx="1595120" cy="1595120"/>
          </a:xfrm>
          <a:prstGeom prst="rect">
            <a:avLst/>
          </a:prstGeom>
        </p:spPr>
      </p:pic>
      <p:pic>
        <p:nvPicPr>
          <p:cNvPr id="10" name="图形 9">
            <a:extLst>
              <a:ext uri="{FF2B5EF4-FFF2-40B4-BE49-F238E27FC236}">
                <a16:creationId xmlns:a16="http://schemas.microsoft.com/office/drawing/2014/main" id="{9F4E78E7-E8BD-4059-94B1-35235239D0C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21844" y="5616575"/>
            <a:ext cx="912177" cy="880722"/>
          </a:xfrm>
          <a:prstGeom prst="rect">
            <a:avLst/>
          </a:prstGeom>
        </p:spPr>
      </p:pic>
      <p:pic>
        <p:nvPicPr>
          <p:cNvPr id="11" name="图形 10">
            <a:extLst>
              <a:ext uri="{FF2B5EF4-FFF2-40B4-BE49-F238E27FC236}">
                <a16:creationId xmlns:a16="http://schemas.microsoft.com/office/drawing/2014/main" id="{3A25727D-FF44-48CC-8F0B-62976C2D5ED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180127" y="267969"/>
            <a:ext cx="730681" cy="705485"/>
          </a:xfrm>
          <a:prstGeom prst="rect">
            <a:avLst/>
          </a:prstGeom>
        </p:spPr>
      </p:pic>
      <p:pic>
        <p:nvPicPr>
          <p:cNvPr id="12" name="图形 11">
            <a:extLst>
              <a:ext uri="{FF2B5EF4-FFF2-40B4-BE49-F238E27FC236}">
                <a16:creationId xmlns:a16="http://schemas.microsoft.com/office/drawing/2014/main" id="{2262A4EE-C7A9-419B-954F-8633C83D55D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043083" y="1548753"/>
            <a:ext cx="1148917" cy="1148917"/>
          </a:xfrm>
          <a:prstGeom prst="rect">
            <a:avLst/>
          </a:prstGeom>
        </p:spPr>
      </p:pic>
    </p:spTree>
    <p:extLst>
      <p:ext uri="{BB962C8B-B14F-4D97-AF65-F5344CB8AC3E}">
        <p14:creationId xmlns:p14="http://schemas.microsoft.com/office/powerpoint/2010/main" val="3549735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rgbClr val="CAB8AC"/>
        </a:solidFill>
        <a:effectLst/>
      </p:bgPr>
    </p:bg>
    <p:spTree>
      <p:nvGrpSpPr>
        <p:cNvPr id="1" name=""/>
        <p:cNvGrpSpPr/>
        <p:nvPr/>
      </p:nvGrpSpPr>
      <p:grpSpPr>
        <a:xfrm>
          <a:off x="0" y="0"/>
          <a:ext cx="0" cy="0"/>
          <a:chOff x="0" y="0"/>
          <a:chExt cx="0" cy="0"/>
        </a:xfrm>
      </p:grpSpPr>
      <p:sp>
        <p:nvSpPr>
          <p:cNvPr id="8" name="直角三角形 7">
            <a:extLst>
              <a:ext uri="{FF2B5EF4-FFF2-40B4-BE49-F238E27FC236}">
                <a16:creationId xmlns:a16="http://schemas.microsoft.com/office/drawing/2014/main" id="{FEA53D22-8CF8-4480-A56F-2D03C877E6BB}"/>
              </a:ext>
            </a:extLst>
          </p:cNvPr>
          <p:cNvSpPr/>
          <p:nvPr userDrawn="1"/>
        </p:nvSpPr>
        <p:spPr>
          <a:xfrm flipH="1">
            <a:off x="-1" y="0"/>
            <a:ext cx="12192000" cy="6858000"/>
          </a:xfrm>
          <a:prstGeom prst="rtTriangle">
            <a:avLst/>
          </a:prstGeom>
          <a:solidFill>
            <a:srgbClr val="E0C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包图简圆体" panose="02010601030101010101" pitchFamily="2" charset="-122"/>
              <a:ea typeface="包图简圆体" panose="02010601030101010101" pitchFamily="2" charset="-122"/>
            </a:endParaRPr>
          </a:p>
        </p:txBody>
      </p:sp>
      <p:sp>
        <p:nvSpPr>
          <p:cNvPr id="9" name="直角三角形 8">
            <a:extLst>
              <a:ext uri="{FF2B5EF4-FFF2-40B4-BE49-F238E27FC236}">
                <a16:creationId xmlns:a16="http://schemas.microsoft.com/office/drawing/2014/main" id="{A2A69E36-9D33-40E5-9F1E-5E03217DAD62}"/>
              </a:ext>
            </a:extLst>
          </p:cNvPr>
          <p:cNvSpPr/>
          <p:nvPr userDrawn="1"/>
        </p:nvSpPr>
        <p:spPr>
          <a:xfrm>
            <a:off x="0" y="0"/>
            <a:ext cx="12192000" cy="6858000"/>
          </a:xfrm>
          <a:prstGeom prst="rtTriangle">
            <a:avLst/>
          </a:prstGeom>
          <a:solidFill>
            <a:srgbClr val="BDC2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包图简圆体" panose="02010601030101010101" pitchFamily="2" charset="-122"/>
              <a:ea typeface="包图简圆体" panose="02010601030101010101" pitchFamily="2" charset="-122"/>
            </a:endParaRPr>
          </a:p>
        </p:txBody>
      </p:sp>
      <p:sp>
        <p:nvSpPr>
          <p:cNvPr id="10" name="矩形 9">
            <a:extLst>
              <a:ext uri="{FF2B5EF4-FFF2-40B4-BE49-F238E27FC236}">
                <a16:creationId xmlns:a16="http://schemas.microsoft.com/office/drawing/2014/main" id="{DCD26EAA-6D87-4FBD-B50B-4992B7419C43}"/>
              </a:ext>
            </a:extLst>
          </p:cNvPr>
          <p:cNvSpPr/>
          <p:nvPr userDrawn="1"/>
        </p:nvSpPr>
        <p:spPr>
          <a:xfrm>
            <a:off x="1365813" y="778398"/>
            <a:ext cx="9460375" cy="5301205"/>
          </a:xfrm>
          <a:prstGeom prst="rect">
            <a:avLst/>
          </a:prstGeom>
          <a:noFill/>
          <a:ln w="76200">
            <a:solidFill>
              <a:srgbClr val="EBE7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包图简圆体" panose="02010601030101010101" pitchFamily="2" charset="-122"/>
              <a:ea typeface="包图简圆体" panose="02010601030101010101" pitchFamily="2" charset="-122"/>
            </a:endParaRPr>
          </a:p>
        </p:txBody>
      </p:sp>
      <p:sp>
        <p:nvSpPr>
          <p:cNvPr id="11" name="矩形 10">
            <a:extLst>
              <a:ext uri="{FF2B5EF4-FFF2-40B4-BE49-F238E27FC236}">
                <a16:creationId xmlns:a16="http://schemas.microsoft.com/office/drawing/2014/main" id="{FD038DD7-C961-46CA-A78B-CC9D15F94949}"/>
              </a:ext>
            </a:extLst>
          </p:cNvPr>
          <p:cNvSpPr/>
          <p:nvPr userDrawn="1"/>
        </p:nvSpPr>
        <p:spPr>
          <a:xfrm>
            <a:off x="1633959" y="999763"/>
            <a:ext cx="8924081" cy="48584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包图简圆体" panose="02010601030101010101" pitchFamily="2" charset="-122"/>
              <a:ea typeface="包图简圆体" panose="02010601030101010101" pitchFamily="2" charset="-122"/>
            </a:endParaRPr>
          </a:p>
        </p:txBody>
      </p:sp>
    </p:spTree>
    <p:extLst>
      <p:ext uri="{BB962C8B-B14F-4D97-AF65-F5344CB8AC3E}">
        <p14:creationId xmlns:p14="http://schemas.microsoft.com/office/powerpoint/2010/main" val="3881018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形 9">
            <a:extLst>
              <a:ext uri="{FF2B5EF4-FFF2-40B4-BE49-F238E27FC236}">
                <a16:creationId xmlns:a16="http://schemas.microsoft.com/office/drawing/2014/main" id="{234A5E42-E68C-48B1-8D49-5D5EFA4AE3C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32599" y="5986965"/>
            <a:ext cx="689326" cy="665556"/>
          </a:xfrm>
          <a:prstGeom prst="rect">
            <a:avLst/>
          </a:prstGeom>
        </p:spPr>
      </p:pic>
      <p:pic>
        <p:nvPicPr>
          <p:cNvPr id="11" name="图形 10">
            <a:extLst>
              <a:ext uri="{FF2B5EF4-FFF2-40B4-BE49-F238E27FC236}">
                <a16:creationId xmlns:a16="http://schemas.microsoft.com/office/drawing/2014/main" id="{A8737E8A-C171-4116-B166-4E34F739399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 y="0"/>
            <a:ext cx="717630" cy="717630"/>
          </a:xfrm>
          <a:prstGeom prst="rect">
            <a:avLst/>
          </a:prstGeom>
        </p:spPr>
      </p:pic>
      <p:pic>
        <p:nvPicPr>
          <p:cNvPr id="12" name="图形 11">
            <a:extLst>
              <a:ext uri="{FF2B5EF4-FFF2-40B4-BE49-F238E27FC236}">
                <a16:creationId xmlns:a16="http://schemas.microsoft.com/office/drawing/2014/main" id="{687DACB9-F3D1-48C7-AEC4-6DF704750710}"/>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11526444" y="5321409"/>
            <a:ext cx="665556" cy="665556"/>
          </a:xfrm>
          <a:prstGeom prst="rect">
            <a:avLst/>
          </a:prstGeom>
        </p:spPr>
      </p:pic>
      <p:pic>
        <p:nvPicPr>
          <p:cNvPr id="13" name="图形 12">
            <a:extLst>
              <a:ext uri="{FF2B5EF4-FFF2-40B4-BE49-F238E27FC236}">
                <a16:creationId xmlns:a16="http://schemas.microsoft.com/office/drawing/2014/main" id="{B752D7E8-358A-47B5-88DC-C6EB5C6891C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0" y="717630"/>
            <a:ext cx="370390" cy="370390"/>
          </a:xfrm>
          <a:prstGeom prst="rect">
            <a:avLst/>
          </a:prstGeom>
        </p:spPr>
      </p:pic>
    </p:spTree>
    <p:extLst>
      <p:ext uri="{BB962C8B-B14F-4D97-AF65-F5344CB8AC3E}">
        <p14:creationId xmlns:p14="http://schemas.microsoft.com/office/powerpoint/2010/main" val="8653779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Contents slide layout">
    <p:spTree>
      <p:nvGrpSpPr>
        <p:cNvPr id="1" name=""/>
        <p:cNvGrpSpPr/>
        <p:nvPr/>
      </p:nvGrpSpPr>
      <p:grpSpPr>
        <a:xfrm>
          <a:off x="0" y="0"/>
          <a:ext cx="0" cy="0"/>
          <a:chOff x="0" y="0"/>
          <a:chExt cx="0" cy="0"/>
        </a:xfrm>
      </p:grpSpPr>
      <p:sp>
        <p:nvSpPr>
          <p:cNvPr id="9" name="Rectangle 8"/>
          <p:cNvSpPr/>
          <p:nvPr userDrawn="1"/>
        </p:nvSpPr>
        <p:spPr>
          <a:xfrm>
            <a:off x="0" y="0"/>
            <a:ext cx="12192000" cy="45719"/>
          </a:xfrm>
          <a:prstGeom prst="rect">
            <a:avLst/>
          </a:prstGeom>
          <a:solidFill>
            <a:srgbClr val="8289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包图简圆体" panose="02010601030101010101" pitchFamily="2" charset="-122"/>
            </a:endParaRPr>
          </a:p>
        </p:txBody>
      </p:sp>
      <p:sp>
        <p:nvSpPr>
          <p:cNvPr id="5" name="Rectangle 4">
            <a:extLst>
              <a:ext uri="{FF2B5EF4-FFF2-40B4-BE49-F238E27FC236}">
                <a16:creationId xmlns:a16="http://schemas.microsoft.com/office/drawing/2014/main" id="{1358E8E3-65D9-40AE-AB43-260FC8171432}"/>
              </a:ext>
            </a:extLst>
          </p:cNvPr>
          <p:cNvSpPr/>
          <p:nvPr userDrawn="1"/>
        </p:nvSpPr>
        <p:spPr>
          <a:xfrm>
            <a:off x="0" y="1516233"/>
            <a:ext cx="12192000" cy="3089126"/>
          </a:xfrm>
          <a:prstGeom prst="rect">
            <a:avLst/>
          </a:prstGeom>
          <a:solidFill>
            <a:srgbClr val="BDC2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包图简圆体" panose="02010601030101010101" pitchFamily="2" charset="-122"/>
            </a:endParaRPr>
          </a:p>
        </p:txBody>
      </p:sp>
      <p:sp>
        <p:nvSpPr>
          <p:cNvPr id="6" name="그림 개체 틀 2">
            <a:extLst>
              <a:ext uri="{FF2B5EF4-FFF2-40B4-BE49-F238E27FC236}">
                <a16:creationId xmlns:a16="http://schemas.microsoft.com/office/drawing/2014/main" id="{D314C571-5614-4B71-9ADB-250736C678B2}"/>
              </a:ext>
            </a:extLst>
          </p:cNvPr>
          <p:cNvSpPr>
            <a:spLocks noGrp="1"/>
          </p:cNvSpPr>
          <p:nvPr>
            <p:ph type="pic" sz="quarter" idx="14" hasCustomPrompt="1"/>
          </p:nvPr>
        </p:nvSpPr>
        <p:spPr>
          <a:xfrm>
            <a:off x="0" y="1516234"/>
            <a:ext cx="6096000" cy="309634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7" name="Rectangle 6">
            <a:extLst>
              <a:ext uri="{FF2B5EF4-FFF2-40B4-BE49-F238E27FC236}">
                <a16:creationId xmlns:a16="http://schemas.microsoft.com/office/drawing/2014/main" id="{1E55FE90-4345-4608-89CB-8F5EA3EEC124}"/>
              </a:ext>
            </a:extLst>
          </p:cNvPr>
          <p:cNvSpPr/>
          <p:nvPr userDrawn="1"/>
        </p:nvSpPr>
        <p:spPr>
          <a:xfrm>
            <a:off x="0" y="1323451"/>
            <a:ext cx="12192000" cy="144016"/>
          </a:xfrm>
          <a:prstGeom prst="rect">
            <a:avLst/>
          </a:prstGeom>
          <a:solidFill>
            <a:srgbClr val="E0C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包图简圆体" panose="02010601030101010101" pitchFamily="2" charset="-122"/>
            </a:endParaRPr>
          </a:p>
        </p:txBody>
      </p:sp>
    </p:spTree>
    <p:extLst>
      <p:ext uri="{BB962C8B-B14F-4D97-AF65-F5344CB8AC3E}">
        <p14:creationId xmlns:p14="http://schemas.microsoft.com/office/powerpoint/2010/main" val="312079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29A23-C3F2-89AD-A85E-C4CEF81E20E3}"/>
              </a:ext>
            </a:extLst>
          </p:cNvPr>
          <p:cNvSpPr>
            <a:spLocks noGrp="1"/>
          </p:cNvSpPr>
          <p:nvPr>
            <p:ph type="title"/>
          </p:nvPr>
        </p:nvSpPr>
        <p:spPr/>
        <p:txBody>
          <a:bodyPr/>
          <a:lstStyle/>
          <a:p>
            <a:r>
              <a:rPr kumimoji="1" lang="zh-CN" altLang="en-US"/>
              <a:t>单击此处编辑母版标题样式</a:t>
            </a:r>
            <a:endParaRPr kumimoji="1" lang="zh-SG" altLang="en-US"/>
          </a:p>
        </p:txBody>
      </p:sp>
      <p:sp>
        <p:nvSpPr>
          <p:cNvPr id="3" name="内容占位符 2">
            <a:extLst>
              <a:ext uri="{FF2B5EF4-FFF2-40B4-BE49-F238E27FC236}">
                <a16:creationId xmlns:a16="http://schemas.microsoft.com/office/drawing/2014/main" id="{3418ED2C-0BF1-295E-EC50-5FBC9B56AAE3}"/>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日期占位符 3">
            <a:extLst>
              <a:ext uri="{FF2B5EF4-FFF2-40B4-BE49-F238E27FC236}">
                <a16:creationId xmlns:a16="http://schemas.microsoft.com/office/drawing/2014/main" id="{F2ED20DE-5141-25C2-35BB-28C3F64C41FC}"/>
              </a:ext>
            </a:extLst>
          </p:cNvPr>
          <p:cNvSpPr>
            <a:spLocks noGrp="1"/>
          </p:cNvSpPr>
          <p:nvPr>
            <p:ph type="dt" sz="half" idx="10"/>
          </p:nvPr>
        </p:nvSpPr>
        <p:spPr/>
        <p:txBody>
          <a:bodyPr/>
          <a:lstStyle/>
          <a:p>
            <a:fld id="{88CDCB0E-5019-9041-8DFD-337DCE6BC13D}" type="datetimeFigureOut">
              <a:rPr kumimoji="1" lang="zh-SG" altLang="en-US" smtClean="0"/>
              <a:t>20/8/2022</a:t>
            </a:fld>
            <a:endParaRPr kumimoji="1" lang="zh-SG" altLang="en-US"/>
          </a:p>
        </p:txBody>
      </p:sp>
      <p:sp>
        <p:nvSpPr>
          <p:cNvPr id="5" name="页脚占位符 4">
            <a:extLst>
              <a:ext uri="{FF2B5EF4-FFF2-40B4-BE49-F238E27FC236}">
                <a16:creationId xmlns:a16="http://schemas.microsoft.com/office/drawing/2014/main" id="{C49ECA19-2EA5-0A70-0B10-A45941277452}"/>
              </a:ext>
            </a:extLst>
          </p:cNvPr>
          <p:cNvSpPr>
            <a:spLocks noGrp="1"/>
          </p:cNvSpPr>
          <p:nvPr>
            <p:ph type="ftr" sz="quarter" idx="11"/>
          </p:nvPr>
        </p:nvSpPr>
        <p:spPr/>
        <p:txBody>
          <a:bodyPr/>
          <a:lstStyle/>
          <a:p>
            <a:endParaRPr kumimoji="1" lang="zh-SG" altLang="en-US"/>
          </a:p>
        </p:txBody>
      </p:sp>
      <p:sp>
        <p:nvSpPr>
          <p:cNvPr id="6" name="灯片编号占位符 5">
            <a:extLst>
              <a:ext uri="{FF2B5EF4-FFF2-40B4-BE49-F238E27FC236}">
                <a16:creationId xmlns:a16="http://schemas.microsoft.com/office/drawing/2014/main" id="{114B5013-400C-90A1-5F20-0FB9BBFC0C97}"/>
              </a:ext>
            </a:extLst>
          </p:cNvPr>
          <p:cNvSpPr>
            <a:spLocks noGrp="1"/>
          </p:cNvSpPr>
          <p:nvPr>
            <p:ph type="sldNum" sz="quarter" idx="12"/>
          </p:nvPr>
        </p:nvSpPr>
        <p:spPr/>
        <p:txBody>
          <a:bodyPr/>
          <a:lstStyle/>
          <a:p>
            <a:fld id="{F66F481C-4C4B-0949-BFE1-5F87DD01E9AD}" type="slidenum">
              <a:rPr kumimoji="1" lang="zh-SG" altLang="en-US" smtClean="0"/>
              <a:t>‹#›</a:t>
            </a:fld>
            <a:endParaRPr kumimoji="1" lang="zh-SG" altLang="en-US"/>
          </a:p>
        </p:txBody>
      </p:sp>
    </p:spTree>
    <p:extLst>
      <p:ext uri="{BB962C8B-B14F-4D97-AF65-F5344CB8AC3E}">
        <p14:creationId xmlns:p14="http://schemas.microsoft.com/office/powerpoint/2010/main" val="25683716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2022/8/20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252433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2022/8/20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298902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724451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07900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1_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TextBox 8"/>
          <p:cNvSpPr txBox="1"/>
          <p:nvPr userDrawn="1"/>
        </p:nvSpPr>
        <p:spPr>
          <a:xfrm>
            <a:off x="1007605" y="6710568"/>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7982384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3596557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23230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B91E3-DA4E-AE47-D600-CF75D40243FB}"/>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SG" altLang="en-US"/>
          </a:p>
        </p:txBody>
      </p:sp>
      <p:sp>
        <p:nvSpPr>
          <p:cNvPr id="3" name="文本占位符 2">
            <a:extLst>
              <a:ext uri="{FF2B5EF4-FFF2-40B4-BE49-F238E27FC236}">
                <a16:creationId xmlns:a16="http://schemas.microsoft.com/office/drawing/2014/main" id="{F44D987C-08AC-A350-D682-6953B16444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57C2CDBE-4A77-2BCC-7A2B-4723BE2C25AD}"/>
              </a:ext>
            </a:extLst>
          </p:cNvPr>
          <p:cNvSpPr>
            <a:spLocks noGrp="1"/>
          </p:cNvSpPr>
          <p:nvPr>
            <p:ph type="dt" sz="half" idx="10"/>
          </p:nvPr>
        </p:nvSpPr>
        <p:spPr/>
        <p:txBody>
          <a:bodyPr/>
          <a:lstStyle/>
          <a:p>
            <a:fld id="{88CDCB0E-5019-9041-8DFD-337DCE6BC13D}" type="datetimeFigureOut">
              <a:rPr kumimoji="1" lang="zh-SG" altLang="en-US" smtClean="0"/>
              <a:t>20/8/2022</a:t>
            </a:fld>
            <a:endParaRPr kumimoji="1" lang="zh-SG" altLang="en-US"/>
          </a:p>
        </p:txBody>
      </p:sp>
      <p:sp>
        <p:nvSpPr>
          <p:cNvPr id="5" name="页脚占位符 4">
            <a:extLst>
              <a:ext uri="{FF2B5EF4-FFF2-40B4-BE49-F238E27FC236}">
                <a16:creationId xmlns:a16="http://schemas.microsoft.com/office/drawing/2014/main" id="{A6EAD00B-14B1-9923-7FF4-12445FE3AE12}"/>
              </a:ext>
            </a:extLst>
          </p:cNvPr>
          <p:cNvSpPr>
            <a:spLocks noGrp="1"/>
          </p:cNvSpPr>
          <p:nvPr>
            <p:ph type="ftr" sz="quarter" idx="11"/>
          </p:nvPr>
        </p:nvSpPr>
        <p:spPr/>
        <p:txBody>
          <a:bodyPr/>
          <a:lstStyle/>
          <a:p>
            <a:endParaRPr kumimoji="1" lang="zh-SG" altLang="en-US"/>
          </a:p>
        </p:txBody>
      </p:sp>
      <p:sp>
        <p:nvSpPr>
          <p:cNvPr id="6" name="灯片编号占位符 5">
            <a:extLst>
              <a:ext uri="{FF2B5EF4-FFF2-40B4-BE49-F238E27FC236}">
                <a16:creationId xmlns:a16="http://schemas.microsoft.com/office/drawing/2014/main" id="{C4F256E4-8B1E-5635-26AA-5877E84255DF}"/>
              </a:ext>
            </a:extLst>
          </p:cNvPr>
          <p:cNvSpPr>
            <a:spLocks noGrp="1"/>
          </p:cNvSpPr>
          <p:nvPr>
            <p:ph type="sldNum" sz="quarter" idx="12"/>
          </p:nvPr>
        </p:nvSpPr>
        <p:spPr/>
        <p:txBody>
          <a:bodyPr/>
          <a:lstStyle/>
          <a:p>
            <a:fld id="{F66F481C-4C4B-0949-BFE1-5F87DD01E9AD}" type="slidenum">
              <a:rPr kumimoji="1" lang="zh-SG" altLang="en-US" smtClean="0"/>
              <a:t>‹#›</a:t>
            </a:fld>
            <a:endParaRPr kumimoji="1" lang="zh-SG" altLang="en-US"/>
          </a:p>
        </p:txBody>
      </p:sp>
    </p:spTree>
    <p:extLst>
      <p:ext uri="{BB962C8B-B14F-4D97-AF65-F5344CB8AC3E}">
        <p14:creationId xmlns:p14="http://schemas.microsoft.com/office/powerpoint/2010/main" val="2008511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7CE48-DBE5-737C-BBD3-F39675F5C9AE}"/>
              </a:ext>
            </a:extLst>
          </p:cNvPr>
          <p:cNvSpPr>
            <a:spLocks noGrp="1"/>
          </p:cNvSpPr>
          <p:nvPr>
            <p:ph type="title"/>
          </p:nvPr>
        </p:nvSpPr>
        <p:spPr/>
        <p:txBody>
          <a:bodyPr/>
          <a:lstStyle/>
          <a:p>
            <a:r>
              <a:rPr kumimoji="1" lang="zh-CN" altLang="en-US"/>
              <a:t>单击此处编辑母版标题样式</a:t>
            </a:r>
            <a:endParaRPr kumimoji="1" lang="zh-SG" altLang="en-US"/>
          </a:p>
        </p:txBody>
      </p:sp>
      <p:sp>
        <p:nvSpPr>
          <p:cNvPr id="3" name="内容占位符 2">
            <a:extLst>
              <a:ext uri="{FF2B5EF4-FFF2-40B4-BE49-F238E27FC236}">
                <a16:creationId xmlns:a16="http://schemas.microsoft.com/office/drawing/2014/main" id="{F20CDB45-08B1-4D2D-F4BE-A62EE2DE65B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内容占位符 3">
            <a:extLst>
              <a:ext uri="{FF2B5EF4-FFF2-40B4-BE49-F238E27FC236}">
                <a16:creationId xmlns:a16="http://schemas.microsoft.com/office/drawing/2014/main" id="{79785106-4062-95B2-919B-0E7E0541F88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5" name="日期占位符 4">
            <a:extLst>
              <a:ext uri="{FF2B5EF4-FFF2-40B4-BE49-F238E27FC236}">
                <a16:creationId xmlns:a16="http://schemas.microsoft.com/office/drawing/2014/main" id="{AF07153B-D1AC-F9C4-3BA5-7A8462E11CE9}"/>
              </a:ext>
            </a:extLst>
          </p:cNvPr>
          <p:cNvSpPr>
            <a:spLocks noGrp="1"/>
          </p:cNvSpPr>
          <p:nvPr>
            <p:ph type="dt" sz="half" idx="10"/>
          </p:nvPr>
        </p:nvSpPr>
        <p:spPr/>
        <p:txBody>
          <a:bodyPr/>
          <a:lstStyle/>
          <a:p>
            <a:fld id="{88CDCB0E-5019-9041-8DFD-337DCE6BC13D}" type="datetimeFigureOut">
              <a:rPr kumimoji="1" lang="zh-SG" altLang="en-US" smtClean="0"/>
              <a:t>20/8/2022</a:t>
            </a:fld>
            <a:endParaRPr kumimoji="1" lang="zh-SG" altLang="en-US"/>
          </a:p>
        </p:txBody>
      </p:sp>
      <p:sp>
        <p:nvSpPr>
          <p:cNvPr id="6" name="页脚占位符 5">
            <a:extLst>
              <a:ext uri="{FF2B5EF4-FFF2-40B4-BE49-F238E27FC236}">
                <a16:creationId xmlns:a16="http://schemas.microsoft.com/office/drawing/2014/main" id="{B8A6B5C4-626D-02C6-2889-39C869872F8F}"/>
              </a:ext>
            </a:extLst>
          </p:cNvPr>
          <p:cNvSpPr>
            <a:spLocks noGrp="1"/>
          </p:cNvSpPr>
          <p:nvPr>
            <p:ph type="ftr" sz="quarter" idx="11"/>
          </p:nvPr>
        </p:nvSpPr>
        <p:spPr/>
        <p:txBody>
          <a:bodyPr/>
          <a:lstStyle/>
          <a:p>
            <a:endParaRPr kumimoji="1" lang="zh-SG" altLang="en-US"/>
          </a:p>
        </p:txBody>
      </p:sp>
      <p:sp>
        <p:nvSpPr>
          <p:cNvPr id="7" name="灯片编号占位符 6">
            <a:extLst>
              <a:ext uri="{FF2B5EF4-FFF2-40B4-BE49-F238E27FC236}">
                <a16:creationId xmlns:a16="http://schemas.microsoft.com/office/drawing/2014/main" id="{8E151468-2463-069E-3722-B68AB04D0756}"/>
              </a:ext>
            </a:extLst>
          </p:cNvPr>
          <p:cNvSpPr>
            <a:spLocks noGrp="1"/>
          </p:cNvSpPr>
          <p:nvPr>
            <p:ph type="sldNum" sz="quarter" idx="12"/>
          </p:nvPr>
        </p:nvSpPr>
        <p:spPr/>
        <p:txBody>
          <a:bodyPr/>
          <a:lstStyle/>
          <a:p>
            <a:fld id="{F66F481C-4C4B-0949-BFE1-5F87DD01E9AD}" type="slidenum">
              <a:rPr kumimoji="1" lang="zh-SG" altLang="en-US" smtClean="0"/>
              <a:t>‹#›</a:t>
            </a:fld>
            <a:endParaRPr kumimoji="1" lang="zh-SG" altLang="en-US"/>
          </a:p>
        </p:txBody>
      </p:sp>
    </p:spTree>
    <p:extLst>
      <p:ext uri="{BB962C8B-B14F-4D97-AF65-F5344CB8AC3E}">
        <p14:creationId xmlns:p14="http://schemas.microsoft.com/office/powerpoint/2010/main" val="474276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88496-7C0C-B252-8AD9-285A2A9FF3DE}"/>
              </a:ext>
            </a:extLst>
          </p:cNvPr>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SG" altLang="en-US"/>
          </a:p>
        </p:txBody>
      </p:sp>
      <p:sp>
        <p:nvSpPr>
          <p:cNvPr id="3" name="文本占位符 2">
            <a:extLst>
              <a:ext uri="{FF2B5EF4-FFF2-40B4-BE49-F238E27FC236}">
                <a16:creationId xmlns:a16="http://schemas.microsoft.com/office/drawing/2014/main" id="{35768B00-D492-9AE1-372D-77AFCC16B8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9F354E97-0243-6195-4012-E6290B070400}"/>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5" name="文本占位符 4">
            <a:extLst>
              <a:ext uri="{FF2B5EF4-FFF2-40B4-BE49-F238E27FC236}">
                <a16:creationId xmlns:a16="http://schemas.microsoft.com/office/drawing/2014/main" id="{5EB96FD9-DCB8-5438-D906-60280C4B7F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1BD5B45-BF96-7634-19D6-E921F8A5F67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7" name="日期占位符 6">
            <a:extLst>
              <a:ext uri="{FF2B5EF4-FFF2-40B4-BE49-F238E27FC236}">
                <a16:creationId xmlns:a16="http://schemas.microsoft.com/office/drawing/2014/main" id="{726A0DDC-0CFA-9470-DB2D-CFDE23AB3DAF}"/>
              </a:ext>
            </a:extLst>
          </p:cNvPr>
          <p:cNvSpPr>
            <a:spLocks noGrp="1"/>
          </p:cNvSpPr>
          <p:nvPr>
            <p:ph type="dt" sz="half" idx="10"/>
          </p:nvPr>
        </p:nvSpPr>
        <p:spPr/>
        <p:txBody>
          <a:bodyPr/>
          <a:lstStyle/>
          <a:p>
            <a:fld id="{88CDCB0E-5019-9041-8DFD-337DCE6BC13D}" type="datetimeFigureOut">
              <a:rPr kumimoji="1" lang="zh-SG" altLang="en-US" smtClean="0"/>
              <a:t>20/8/2022</a:t>
            </a:fld>
            <a:endParaRPr kumimoji="1" lang="zh-SG" altLang="en-US"/>
          </a:p>
        </p:txBody>
      </p:sp>
      <p:sp>
        <p:nvSpPr>
          <p:cNvPr id="8" name="页脚占位符 7">
            <a:extLst>
              <a:ext uri="{FF2B5EF4-FFF2-40B4-BE49-F238E27FC236}">
                <a16:creationId xmlns:a16="http://schemas.microsoft.com/office/drawing/2014/main" id="{76770B62-01F0-8722-A6A6-77ACF39818A6}"/>
              </a:ext>
            </a:extLst>
          </p:cNvPr>
          <p:cNvSpPr>
            <a:spLocks noGrp="1"/>
          </p:cNvSpPr>
          <p:nvPr>
            <p:ph type="ftr" sz="quarter" idx="11"/>
          </p:nvPr>
        </p:nvSpPr>
        <p:spPr/>
        <p:txBody>
          <a:bodyPr/>
          <a:lstStyle/>
          <a:p>
            <a:endParaRPr kumimoji="1" lang="zh-SG" altLang="en-US"/>
          </a:p>
        </p:txBody>
      </p:sp>
      <p:sp>
        <p:nvSpPr>
          <p:cNvPr id="9" name="灯片编号占位符 8">
            <a:extLst>
              <a:ext uri="{FF2B5EF4-FFF2-40B4-BE49-F238E27FC236}">
                <a16:creationId xmlns:a16="http://schemas.microsoft.com/office/drawing/2014/main" id="{5CB8811E-7D34-DC4D-FB89-B8D4104E8606}"/>
              </a:ext>
            </a:extLst>
          </p:cNvPr>
          <p:cNvSpPr>
            <a:spLocks noGrp="1"/>
          </p:cNvSpPr>
          <p:nvPr>
            <p:ph type="sldNum" sz="quarter" idx="12"/>
          </p:nvPr>
        </p:nvSpPr>
        <p:spPr/>
        <p:txBody>
          <a:bodyPr/>
          <a:lstStyle/>
          <a:p>
            <a:fld id="{F66F481C-4C4B-0949-BFE1-5F87DD01E9AD}" type="slidenum">
              <a:rPr kumimoji="1" lang="zh-SG" altLang="en-US" smtClean="0"/>
              <a:t>‹#›</a:t>
            </a:fld>
            <a:endParaRPr kumimoji="1" lang="zh-SG" altLang="en-US"/>
          </a:p>
        </p:txBody>
      </p:sp>
    </p:spTree>
    <p:extLst>
      <p:ext uri="{BB962C8B-B14F-4D97-AF65-F5344CB8AC3E}">
        <p14:creationId xmlns:p14="http://schemas.microsoft.com/office/powerpoint/2010/main" val="377578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6DC0C-4298-EC80-E652-96BF8AE992E4}"/>
              </a:ext>
            </a:extLst>
          </p:cNvPr>
          <p:cNvSpPr>
            <a:spLocks noGrp="1"/>
          </p:cNvSpPr>
          <p:nvPr>
            <p:ph type="title"/>
          </p:nvPr>
        </p:nvSpPr>
        <p:spPr/>
        <p:txBody>
          <a:bodyPr/>
          <a:lstStyle/>
          <a:p>
            <a:r>
              <a:rPr kumimoji="1" lang="zh-CN" altLang="en-US"/>
              <a:t>单击此处编辑母版标题样式</a:t>
            </a:r>
            <a:endParaRPr kumimoji="1" lang="zh-SG" altLang="en-US"/>
          </a:p>
        </p:txBody>
      </p:sp>
      <p:sp>
        <p:nvSpPr>
          <p:cNvPr id="3" name="日期占位符 2">
            <a:extLst>
              <a:ext uri="{FF2B5EF4-FFF2-40B4-BE49-F238E27FC236}">
                <a16:creationId xmlns:a16="http://schemas.microsoft.com/office/drawing/2014/main" id="{862C26F9-4A36-D9BB-ABEC-D90F9F6D4C1B}"/>
              </a:ext>
            </a:extLst>
          </p:cNvPr>
          <p:cNvSpPr>
            <a:spLocks noGrp="1"/>
          </p:cNvSpPr>
          <p:nvPr>
            <p:ph type="dt" sz="half" idx="10"/>
          </p:nvPr>
        </p:nvSpPr>
        <p:spPr/>
        <p:txBody>
          <a:bodyPr/>
          <a:lstStyle/>
          <a:p>
            <a:fld id="{88CDCB0E-5019-9041-8DFD-337DCE6BC13D}" type="datetimeFigureOut">
              <a:rPr kumimoji="1" lang="zh-SG" altLang="en-US" smtClean="0"/>
              <a:t>20/8/2022</a:t>
            </a:fld>
            <a:endParaRPr kumimoji="1" lang="zh-SG" altLang="en-US"/>
          </a:p>
        </p:txBody>
      </p:sp>
      <p:sp>
        <p:nvSpPr>
          <p:cNvPr id="4" name="页脚占位符 3">
            <a:extLst>
              <a:ext uri="{FF2B5EF4-FFF2-40B4-BE49-F238E27FC236}">
                <a16:creationId xmlns:a16="http://schemas.microsoft.com/office/drawing/2014/main" id="{DA0C49FA-6AF8-17D0-5AE8-95A7AD1BB33F}"/>
              </a:ext>
            </a:extLst>
          </p:cNvPr>
          <p:cNvSpPr>
            <a:spLocks noGrp="1"/>
          </p:cNvSpPr>
          <p:nvPr>
            <p:ph type="ftr" sz="quarter" idx="11"/>
          </p:nvPr>
        </p:nvSpPr>
        <p:spPr/>
        <p:txBody>
          <a:bodyPr/>
          <a:lstStyle/>
          <a:p>
            <a:endParaRPr kumimoji="1" lang="zh-SG" altLang="en-US"/>
          </a:p>
        </p:txBody>
      </p:sp>
      <p:sp>
        <p:nvSpPr>
          <p:cNvPr id="5" name="灯片编号占位符 4">
            <a:extLst>
              <a:ext uri="{FF2B5EF4-FFF2-40B4-BE49-F238E27FC236}">
                <a16:creationId xmlns:a16="http://schemas.microsoft.com/office/drawing/2014/main" id="{B73AB4A6-DF27-5CCE-CBF8-AF65E9B89394}"/>
              </a:ext>
            </a:extLst>
          </p:cNvPr>
          <p:cNvSpPr>
            <a:spLocks noGrp="1"/>
          </p:cNvSpPr>
          <p:nvPr>
            <p:ph type="sldNum" sz="quarter" idx="12"/>
          </p:nvPr>
        </p:nvSpPr>
        <p:spPr/>
        <p:txBody>
          <a:bodyPr/>
          <a:lstStyle/>
          <a:p>
            <a:fld id="{F66F481C-4C4B-0949-BFE1-5F87DD01E9AD}" type="slidenum">
              <a:rPr kumimoji="1" lang="zh-SG" altLang="en-US" smtClean="0"/>
              <a:t>‹#›</a:t>
            </a:fld>
            <a:endParaRPr kumimoji="1" lang="zh-SG" altLang="en-US"/>
          </a:p>
        </p:txBody>
      </p:sp>
    </p:spTree>
    <p:extLst>
      <p:ext uri="{BB962C8B-B14F-4D97-AF65-F5344CB8AC3E}">
        <p14:creationId xmlns:p14="http://schemas.microsoft.com/office/powerpoint/2010/main" val="159528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3D0B47-7BCB-2B6D-6138-1B928F2BC42C}"/>
              </a:ext>
            </a:extLst>
          </p:cNvPr>
          <p:cNvSpPr>
            <a:spLocks noGrp="1"/>
          </p:cNvSpPr>
          <p:nvPr>
            <p:ph type="dt" sz="half" idx="10"/>
          </p:nvPr>
        </p:nvSpPr>
        <p:spPr/>
        <p:txBody>
          <a:bodyPr/>
          <a:lstStyle/>
          <a:p>
            <a:fld id="{88CDCB0E-5019-9041-8DFD-337DCE6BC13D}" type="datetimeFigureOut">
              <a:rPr kumimoji="1" lang="zh-SG" altLang="en-US" smtClean="0"/>
              <a:t>20/8/2022</a:t>
            </a:fld>
            <a:endParaRPr kumimoji="1" lang="zh-SG" altLang="en-US"/>
          </a:p>
        </p:txBody>
      </p:sp>
      <p:sp>
        <p:nvSpPr>
          <p:cNvPr id="3" name="页脚占位符 2">
            <a:extLst>
              <a:ext uri="{FF2B5EF4-FFF2-40B4-BE49-F238E27FC236}">
                <a16:creationId xmlns:a16="http://schemas.microsoft.com/office/drawing/2014/main" id="{C5A12358-9D93-8A44-B6F7-95F3F34DF484}"/>
              </a:ext>
            </a:extLst>
          </p:cNvPr>
          <p:cNvSpPr>
            <a:spLocks noGrp="1"/>
          </p:cNvSpPr>
          <p:nvPr>
            <p:ph type="ftr" sz="quarter" idx="11"/>
          </p:nvPr>
        </p:nvSpPr>
        <p:spPr/>
        <p:txBody>
          <a:bodyPr/>
          <a:lstStyle/>
          <a:p>
            <a:endParaRPr kumimoji="1" lang="zh-SG" altLang="en-US"/>
          </a:p>
        </p:txBody>
      </p:sp>
      <p:sp>
        <p:nvSpPr>
          <p:cNvPr id="4" name="灯片编号占位符 3">
            <a:extLst>
              <a:ext uri="{FF2B5EF4-FFF2-40B4-BE49-F238E27FC236}">
                <a16:creationId xmlns:a16="http://schemas.microsoft.com/office/drawing/2014/main" id="{F8D1C054-A353-C9A3-21A6-EB903F450DAA}"/>
              </a:ext>
            </a:extLst>
          </p:cNvPr>
          <p:cNvSpPr>
            <a:spLocks noGrp="1"/>
          </p:cNvSpPr>
          <p:nvPr>
            <p:ph type="sldNum" sz="quarter" idx="12"/>
          </p:nvPr>
        </p:nvSpPr>
        <p:spPr/>
        <p:txBody>
          <a:bodyPr/>
          <a:lstStyle/>
          <a:p>
            <a:fld id="{F66F481C-4C4B-0949-BFE1-5F87DD01E9AD}" type="slidenum">
              <a:rPr kumimoji="1" lang="zh-SG" altLang="en-US" smtClean="0"/>
              <a:t>‹#›</a:t>
            </a:fld>
            <a:endParaRPr kumimoji="1" lang="zh-SG" altLang="en-US"/>
          </a:p>
        </p:txBody>
      </p:sp>
    </p:spTree>
    <p:extLst>
      <p:ext uri="{BB962C8B-B14F-4D97-AF65-F5344CB8AC3E}">
        <p14:creationId xmlns:p14="http://schemas.microsoft.com/office/powerpoint/2010/main" val="1511878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49DC22-8892-74B7-937C-B49EFE23A48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SG" altLang="en-US"/>
          </a:p>
        </p:txBody>
      </p:sp>
      <p:sp>
        <p:nvSpPr>
          <p:cNvPr id="3" name="内容占位符 2">
            <a:extLst>
              <a:ext uri="{FF2B5EF4-FFF2-40B4-BE49-F238E27FC236}">
                <a16:creationId xmlns:a16="http://schemas.microsoft.com/office/drawing/2014/main" id="{230263C5-A4D9-4EF5-EE36-62EB03D4F2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文本占位符 3">
            <a:extLst>
              <a:ext uri="{FF2B5EF4-FFF2-40B4-BE49-F238E27FC236}">
                <a16:creationId xmlns:a16="http://schemas.microsoft.com/office/drawing/2014/main" id="{F6B2A747-638D-02F2-6A73-1D737D394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E641F37-C21E-5BF9-CD38-38876203FC8F}"/>
              </a:ext>
            </a:extLst>
          </p:cNvPr>
          <p:cNvSpPr>
            <a:spLocks noGrp="1"/>
          </p:cNvSpPr>
          <p:nvPr>
            <p:ph type="dt" sz="half" idx="10"/>
          </p:nvPr>
        </p:nvSpPr>
        <p:spPr/>
        <p:txBody>
          <a:bodyPr/>
          <a:lstStyle/>
          <a:p>
            <a:fld id="{88CDCB0E-5019-9041-8DFD-337DCE6BC13D}" type="datetimeFigureOut">
              <a:rPr kumimoji="1" lang="zh-SG" altLang="en-US" smtClean="0"/>
              <a:t>20/8/2022</a:t>
            </a:fld>
            <a:endParaRPr kumimoji="1" lang="zh-SG" altLang="en-US"/>
          </a:p>
        </p:txBody>
      </p:sp>
      <p:sp>
        <p:nvSpPr>
          <p:cNvPr id="6" name="页脚占位符 5">
            <a:extLst>
              <a:ext uri="{FF2B5EF4-FFF2-40B4-BE49-F238E27FC236}">
                <a16:creationId xmlns:a16="http://schemas.microsoft.com/office/drawing/2014/main" id="{55C68152-AEB9-4F13-7001-1A4D427CBCF6}"/>
              </a:ext>
            </a:extLst>
          </p:cNvPr>
          <p:cNvSpPr>
            <a:spLocks noGrp="1"/>
          </p:cNvSpPr>
          <p:nvPr>
            <p:ph type="ftr" sz="quarter" idx="11"/>
          </p:nvPr>
        </p:nvSpPr>
        <p:spPr/>
        <p:txBody>
          <a:bodyPr/>
          <a:lstStyle/>
          <a:p>
            <a:endParaRPr kumimoji="1" lang="zh-SG" altLang="en-US"/>
          </a:p>
        </p:txBody>
      </p:sp>
      <p:sp>
        <p:nvSpPr>
          <p:cNvPr id="7" name="灯片编号占位符 6">
            <a:extLst>
              <a:ext uri="{FF2B5EF4-FFF2-40B4-BE49-F238E27FC236}">
                <a16:creationId xmlns:a16="http://schemas.microsoft.com/office/drawing/2014/main" id="{EAA638C5-BC6F-78E1-8EDD-AE3FDB2865C2}"/>
              </a:ext>
            </a:extLst>
          </p:cNvPr>
          <p:cNvSpPr>
            <a:spLocks noGrp="1"/>
          </p:cNvSpPr>
          <p:nvPr>
            <p:ph type="sldNum" sz="quarter" idx="12"/>
          </p:nvPr>
        </p:nvSpPr>
        <p:spPr/>
        <p:txBody>
          <a:bodyPr/>
          <a:lstStyle/>
          <a:p>
            <a:fld id="{F66F481C-4C4B-0949-BFE1-5F87DD01E9AD}" type="slidenum">
              <a:rPr kumimoji="1" lang="zh-SG" altLang="en-US" smtClean="0"/>
              <a:t>‹#›</a:t>
            </a:fld>
            <a:endParaRPr kumimoji="1" lang="zh-SG" altLang="en-US"/>
          </a:p>
        </p:txBody>
      </p:sp>
    </p:spTree>
    <p:extLst>
      <p:ext uri="{BB962C8B-B14F-4D97-AF65-F5344CB8AC3E}">
        <p14:creationId xmlns:p14="http://schemas.microsoft.com/office/powerpoint/2010/main" val="152172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FCFB1-6405-EBA7-79DB-6B1E842BE82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SG" altLang="en-US"/>
          </a:p>
        </p:txBody>
      </p:sp>
      <p:sp>
        <p:nvSpPr>
          <p:cNvPr id="3" name="图片占位符 2">
            <a:extLst>
              <a:ext uri="{FF2B5EF4-FFF2-40B4-BE49-F238E27FC236}">
                <a16:creationId xmlns:a16="http://schemas.microsoft.com/office/drawing/2014/main" id="{6AE023C0-519E-F995-F511-18D9A4AD8D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SG" altLang="en-US"/>
          </a:p>
        </p:txBody>
      </p:sp>
      <p:sp>
        <p:nvSpPr>
          <p:cNvPr id="4" name="文本占位符 3">
            <a:extLst>
              <a:ext uri="{FF2B5EF4-FFF2-40B4-BE49-F238E27FC236}">
                <a16:creationId xmlns:a16="http://schemas.microsoft.com/office/drawing/2014/main" id="{9B41E545-96E9-B58A-1E7D-AF08C78F4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AE0AC54-34A0-B579-09C0-3A0F6998699B}"/>
              </a:ext>
            </a:extLst>
          </p:cNvPr>
          <p:cNvSpPr>
            <a:spLocks noGrp="1"/>
          </p:cNvSpPr>
          <p:nvPr>
            <p:ph type="dt" sz="half" idx="10"/>
          </p:nvPr>
        </p:nvSpPr>
        <p:spPr/>
        <p:txBody>
          <a:bodyPr/>
          <a:lstStyle/>
          <a:p>
            <a:fld id="{88CDCB0E-5019-9041-8DFD-337DCE6BC13D}" type="datetimeFigureOut">
              <a:rPr kumimoji="1" lang="zh-SG" altLang="en-US" smtClean="0"/>
              <a:t>20/8/2022</a:t>
            </a:fld>
            <a:endParaRPr kumimoji="1" lang="zh-SG" altLang="en-US"/>
          </a:p>
        </p:txBody>
      </p:sp>
      <p:sp>
        <p:nvSpPr>
          <p:cNvPr id="6" name="页脚占位符 5">
            <a:extLst>
              <a:ext uri="{FF2B5EF4-FFF2-40B4-BE49-F238E27FC236}">
                <a16:creationId xmlns:a16="http://schemas.microsoft.com/office/drawing/2014/main" id="{187B205A-1A2F-ED44-BDB3-90D977C93353}"/>
              </a:ext>
            </a:extLst>
          </p:cNvPr>
          <p:cNvSpPr>
            <a:spLocks noGrp="1"/>
          </p:cNvSpPr>
          <p:nvPr>
            <p:ph type="ftr" sz="quarter" idx="11"/>
          </p:nvPr>
        </p:nvSpPr>
        <p:spPr/>
        <p:txBody>
          <a:bodyPr/>
          <a:lstStyle/>
          <a:p>
            <a:endParaRPr kumimoji="1" lang="zh-SG" altLang="en-US"/>
          </a:p>
        </p:txBody>
      </p:sp>
      <p:sp>
        <p:nvSpPr>
          <p:cNvPr id="7" name="灯片编号占位符 6">
            <a:extLst>
              <a:ext uri="{FF2B5EF4-FFF2-40B4-BE49-F238E27FC236}">
                <a16:creationId xmlns:a16="http://schemas.microsoft.com/office/drawing/2014/main" id="{E057303F-CA4E-6C1A-1FBD-D7D9973A3B46}"/>
              </a:ext>
            </a:extLst>
          </p:cNvPr>
          <p:cNvSpPr>
            <a:spLocks noGrp="1"/>
          </p:cNvSpPr>
          <p:nvPr>
            <p:ph type="sldNum" sz="quarter" idx="12"/>
          </p:nvPr>
        </p:nvSpPr>
        <p:spPr/>
        <p:txBody>
          <a:bodyPr/>
          <a:lstStyle/>
          <a:p>
            <a:fld id="{F66F481C-4C4B-0949-BFE1-5F87DD01E9AD}" type="slidenum">
              <a:rPr kumimoji="1" lang="zh-SG" altLang="en-US" smtClean="0"/>
              <a:t>‹#›</a:t>
            </a:fld>
            <a:endParaRPr kumimoji="1" lang="zh-SG" altLang="en-US"/>
          </a:p>
        </p:txBody>
      </p:sp>
    </p:spTree>
    <p:extLst>
      <p:ext uri="{BB962C8B-B14F-4D97-AF65-F5344CB8AC3E}">
        <p14:creationId xmlns:p14="http://schemas.microsoft.com/office/powerpoint/2010/main" val="1804402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51A03BB-A506-50E7-D8E2-7CBE437A5E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SG" altLang="en-US"/>
          </a:p>
        </p:txBody>
      </p:sp>
      <p:sp>
        <p:nvSpPr>
          <p:cNvPr id="3" name="文本占位符 2">
            <a:extLst>
              <a:ext uri="{FF2B5EF4-FFF2-40B4-BE49-F238E27FC236}">
                <a16:creationId xmlns:a16="http://schemas.microsoft.com/office/drawing/2014/main" id="{1DBC088E-49D2-93A9-EFE0-4C1CB0D06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日期占位符 3">
            <a:extLst>
              <a:ext uri="{FF2B5EF4-FFF2-40B4-BE49-F238E27FC236}">
                <a16:creationId xmlns:a16="http://schemas.microsoft.com/office/drawing/2014/main" id="{A2A06E72-E807-C69C-F980-4278E3B391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DCB0E-5019-9041-8DFD-337DCE6BC13D}" type="datetimeFigureOut">
              <a:rPr kumimoji="1" lang="zh-SG" altLang="en-US" smtClean="0"/>
              <a:t>20/8/2022</a:t>
            </a:fld>
            <a:endParaRPr kumimoji="1" lang="zh-SG" altLang="en-US"/>
          </a:p>
        </p:txBody>
      </p:sp>
      <p:sp>
        <p:nvSpPr>
          <p:cNvPr id="5" name="页脚占位符 4">
            <a:extLst>
              <a:ext uri="{FF2B5EF4-FFF2-40B4-BE49-F238E27FC236}">
                <a16:creationId xmlns:a16="http://schemas.microsoft.com/office/drawing/2014/main" id="{1B901B75-4DF4-B0E4-711D-EC62A7AC89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SG" altLang="en-US"/>
          </a:p>
        </p:txBody>
      </p:sp>
      <p:sp>
        <p:nvSpPr>
          <p:cNvPr id="6" name="灯片编号占位符 5">
            <a:extLst>
              <a:ext uri="{FF2B5EF4-FFF2-40B4-BE49-F238E27FC236}">
                <a16:creationId xmlns:a16="http://schemas.microsoft.com/office/drawing/2014/main" id="{BB6E6703-BCCB-F8F2-38A9-9FC70A48DA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F481C-4C4B-0949-BFE1-5F87DD01E9AD}" type="slidenum">
              <a:rPr kumimoji="1" lang="zh-SG" altLang="en-US" smtClean="0"/>
              <a:t>‹#›</a:t>
            </a:fld>
            <a:endParaRPr kumimoji="1" lang="zh-SG" altLang="en-US"/>
          </a:p>
        </p:txBody>
      </p:sp>
    </p:spTree>
    <p:extLst>
      <p:ext uri="{BB962C8B-B14F-4D97-AF65-F5344CB8AC3E}">
        <p14:creationId xmlns:p14="http://schemas.microsoft.com/office/powerpoint/2010/main" val="2832852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D997B5FA-0921-464F-AAE1-844C04324D75}" type="datetimeFigureOut">
              <a:rPr lang="zh-CN" altLang="en-US" smtClean="0"/>
              <a:pPr/>
              <a:t>2022/8/20</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565CE74E-AB26-4998-AD42-012C4C1AD076}" type="slidenum">
              <a:rPr lang="zh-CN" altLang="en-US" smtClean="0"/>
              <a:pPr/>
              <a:t>‹#›</a:t>
            </a:fld>
            <a:endParaRPr lang="zh-CN" altLang="en-US" dirty="0"/>
          </a:p>
        </p:txBody>
      </p:sp>
    </p:spTree>
    <p:extLst>
      <p:ext uri="{BB962C8B-B14F-4D97-AF65-F5344CB8AC3E}">
        <p14:creationId xmlns:p14="http://schemas.microsoft.com/office/powerpoint/2010/main" val="307991783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76859A1-FA76-492E-9CDB-7D6B3FD228C5}"/>
              </a:ext>
            </a:extLst>
          </p:cNvPr>
          <p:cNvSpPr txBox="1"/>
          <p:nvPr/>
        </p:nvSpPr>
        <p:spPr>
          <a:xfrm>
            <a:off x="2793204" y="1455518"/>
            <a:ext cx="6605591" cy="1015663"/>
          </a:xfrm>
          <a:prstGeom prst="rect">
            <a:avLst/>
          </a:prstGeom>
          <a:noFill/>
        </p:spPr>
        <p:txBody>
          <a:bodyPr wrap="none" rtlCol="0">
            <a:spAutoFit/>
          </a:bodyPr>
          <a:lstStyle/>
          <a:p>
            <a:pPr algn="ctr"/>
            <a:r>
              <a:rPr lang="en-US" altLang="zh-SG" sz="6000" dirty="0">
                <a:solidFill>
                  <a:srgbClr val="818A78"/>
                </a:solidFill>
                <a:latin typeface="方正正黑简体" panose="02000000000000000000" pitchFamily="2" charset="-122"/>
                <a:ea typeface="方正正黑简体" panose="02000000000000000000" pitchFamily="2" charset="-122"/>
                <a:cs typeface="+mn-ea"/>
                <a:sym typeface="+mn-lt"/>
              </a:rPr>
              <a:t>Team 1 UI Design</a:t>
            </a:r>
            <a:endParaRPr lang="zh-CN" altLang="en-US" sz="6000" dirty="0">
              <a:solidFill>
                <a:srgbClr val="818A78"/>
              </a:solidFill>
              <a:latin typeface="方正正黑简体" panose="02000000000000000000" pitchFamily="2" charset="-122"/>
              <a:ea typeface="方正正黑简体" panose="02000000000000000000" pitchFamily="2" charset="-122"/>
              <a:cs typeface="+mn-ea"/>
              <a:sym typeface="+mn-lt"/>
            </a:endParaRPr>
          </a:p>
        </p:txBody>
      </p:sp>
      <p:cxnSp>
        <p:nvCxnSpPr>
          <p:cNvPr id="7" name="直接连接符 6">
            <a:extLst>
              <a:ext uri="{FF2B5EF4-FFF2-40B4-BE49-F238E27FC236}">
                <a16:creationId xmlns:a16="http://schemas.microsoft.com/office/drawing/2014/main" id="{683AC098-CC05-45F6-9F0B-3C498A435E53}"/>
              </a:ext>
            </a:extLst>
          </p:cNvPr>
          <p:cNvCxnSpPr>
            <a:cxnSpLocks/>
          </p:cNvCxnSpPr>
          <p:nvPr/>
        </p:nvCxnSpPr>
        <p:spPr>
          <a:xfrm>
            <a:off x="2586075" y="2655719"/>
            <a:ext cx="7020206" cy="0"/>
          </a:xfrm>
          <a:prstGeom prst="line">
            <a:avLst/>
          </a:prstGeom>
          <a:ln w="28575">
            <a:solidFill>
              <a:srgbClr val="373C3F"/>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78A14A54-74C3-409B-80B2-C042F9E0D3A7}"/>
              </a:ext>
            </a:extLst>
          </p:cNvPr>
          <p:cNvGrpSpPr/>
          <p:nvPr/>
        </p:nvGrpSpPr>
        <p:grpSpPr>
          <a:xfrm>
            <a:off x="5581772" y="6569897"/>
            <a:ext cx="1028453" cy="104172"/>
            <a:chOff x="4259484" y="4803494"/>
            <a:chExt cx="1028453" cy="104172"/>
          </a:xfrm>
        </p:grpSpPr>
        <p:sp>
          <p:nvSpPr>
            <p:cNvPr id="8" name="椭圆 7">
              <a:extLst>
                <a:ext uri="{FF2B5EF4-FFF2-40B4-BE49-F238E27FC236}">
                  <a16:creationId xmlns:a16="http://schemas.microsoft.com/office/drawing/2014/main" id="{6D981746-00E3-4FD8-9C12-0F4569871685}"/>
                </a:ext>
              </a:extLst>
            </p:cNvPr>
            <p:cNvSpPr/>
            <p:nvPr/>
          </p:nvSpPr>
          <p:spPr>
            <a:xfrm>
              <a:off x="4259484" y="4803494"/>
              <a:ext cx="104172" cy="104172"/>
            </a:xfrm>
            <a:prstGeom prst="ellipse">
              <a:avLst/>
            </a:prstGeom>
            <a:solidFill>
              <a:srgbClr val="828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椭圆 8">
              <a:extLst>
                <a:ext uri="{FF2B5EF4-FFF2-40B4-BE49-F238E27FC236}">
                  <a16:creationId xmlns:a16="http://schemas.microsoft.com/office/drawing/2014/main" id="{A9FD19D4-BC73-44A9-A3A1-84416E8124B6}"/>
                </a:ext>
              </a:extLst>
            </p:cNvPr>
            <p:cNvSpPr/>
            <p:nvPr/>
          </p:nvSpPr>
          <p:spPr>
            <a:xfrm>
              <a:off x="4567578" y="4803494"/>
              <a:ext cx="104172" cy="104172"/>
            </a:xfrm>
            <a:prstGeom prst="ellipse">
              <a:avLst/>
            </a:prstGeom>
            <a:solidFill>
              <a:srgbClr val="CAB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椭圆 9">
              <a:extLst>
                <a:ext uri="{FF2B5EF4-FFF2-40B4-BE49-F238E27FC236}">
                  <a16:creationId xmlns:a16="http://schemas.microsoft.com/office/drawing/2014/main" id="{BF64C8BB-1047-49A3-BB05-D53888EE9D36}"/>
                </a:ext>
              </a:extLst>
            </p:cNvPr>
            <p:cNvSpPr/>
            <p:nvPr/>
          </p:nvSpPr>
          <p:spPr>
            <a:xfrm>
              <a:off x="4875671" y="4803494"/>
              <a:ext cx="104172" cy="104172"/>
            </a:xfrm>
            <a:prstGeom prst="ellipse">
              <a:avLst/>
            </a:prstGeom>
            <a:solidFill>
              <a:srgbClr val="E0C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椭圆 10">
              <a:extLst>
                <a:ext uri="{FF2B5EF4-FFF2-40B4-BE49-F238E27FC236}">
                  <a16:creationId xmlns:a16="http://schemas.microsoft.com/office/drawing/2014/main" id="{61688FBC-DCB0-4B52-ACF9-B147A0C89A90}"/>
                </a:ext>
              </a:extLst>
            </p:cNvPr>
            <p:cNvSpPr/>
            <p:nvPr/>
          </p:nvSpPr>
          <p:spPr>
            <a:xfrm>
              <a:off x="5183765" y="4803494"/>
              <a:ext cx="104172" cy="104172"/>
            </a:xfrm>
            <a:prstGeom prst="ellipse">
              <a:avLst/>
            </a:prstGeom>
            <a:solidFill>
              <a:srgbClr val="BDC2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 name="文本框 1">
            <a:extLst>
              <a:ext uri="{FF2B5EF4-FFF2-40B4-BE49-F238E27FC236}">
                <a16:creationId xmlns:a16="http://schemas.microsoft.com/office/drawing/2014/main" id="{A1D7CDF1-C868-8530-875B-53E2F2898BEF}"/>
              </a:ext>
            </a:extLst>
          </p:cNvPr>
          <p:cNvSpPr txBox="1"/>
          <p:nvPr/>
        </p:nvSpPr>
        <p:spPr>
          <a:xfrm>
            <a:off x="4159411" y="3274107"/>
            <a:ext cx="3873176" cy="2308324"/>
          </a:xfrm>
          <a:prstGeom prst="rect">
            <a:avLst/>
          </a:prstGeom>
          <a:noFill/>
        </p:spPr>
        <p:txBody>
          <a:bodyPr wrap="none" lIns="91440" tIns="45720" rIns="91440" bIns="45720" rtlCol="0" anchor="t">
            <a:spAutoFit/>
          </a:bodyPr>
          <a:lstStyle/>
          <a:p>
            <a:pPr fontAlgn="base"/>
            <a:r>
              <a:rPr lang="en-SG" altLang="zh-SG" dirty="0">
                <a:ea typeface="等线"/>
              </a:rPr>
              <a:t>Aung Ko </a:t>
            </a:r>
            <a:r>
              <a:rPr lang="en-SG" altLang="zh-SG" dirty="0" err="1">
                <a:ea typeface="等线"/>
              </a:rPr>
              <a:t>Ko</a:t>
            </a:r>
            <a:r>
              <a:rPr lang="en-SG" altLang="zh-SG" dirty="0">
                <a:ea typeface="等线"/>
              </a:rPr>
              <a:t> Khant (</a:t>
            </a:r>
            <a:r>
              <a:rPr lang="en-SG" dirty="0">
                <a:ea typeface="+mn-lt"/>
                <a:cs typeface="+mn-lt"/>
              </a:rPr>
              <a:t>A0249480X)</a:t>
            </a:r>
            <a:endParaRPr lang="en-SG" altLang="zh-SG" dirty="0">
              <a:ea typeface="等线"/>
            </a:endParaRPr>
          </a:p>
          <a:p>
            <a:pPr fontAlgn="base"/>
            <a:r>
              <a:rPr lang="en-SG" altLang="zh-SG" dirty="0">
                <a:ea typeface="等线"/>
              </a:rPr>
              <a:t>Aye Mya </a:t>
            </a:r>
            <a:r>
              <a:rPr lang="en-SG" altLang="zh-SG" dirty="0" err="1">
                <a:ea typeface="等线"/>
              </a:rPr>
              <a:t>Phoo</a:t>
            </a:r>
            <a:r>
              <a:rPr lang="en-SG" altLang="zh-SG" dirty="0">
                <a:ea typeface="等线"/>
              </a:rPr>
              <a:t> (A0249473U) </a:t>
            </a:r>
            <a:endParaRPr lang="en-SG" altLang="zh-SG" dirty="0">
              <a:ea typeface="等线"/>
              <a:cs typeface="Calibri"/>
            </a:endParaRPr>
          </a:p>
          <a:p>
            <a:pPr fontAlgn="base"/>
            <a:r>
              <a:rPr lang="en-SG" altLang="zh-SG" dirty="0"/>
              <a:t>Cheong Li Yuan (A0144049H)  </a:t>
            </a:r>
          </a:p>
          <a:p>
            <a:pPr fontAlgn="base"/>
            <a:r>
              <a:rPr lang="en-SG" altLang="zh-SG" dirty="0">
                <a:ea typeface="等线"/>
              </a:rPr>
              <a:t>Khan Sher Mostafa Somik (A0249468L) </a:t>
            </a:r>
            <a:endParaRPr lang="en-SG" altLang="zh-SG" dirty="0">
              <a:ea typeface="等线"/>
              <a:cs typeface="Calibri"/>
            </a:endParaRPr>
          </a:p>
          <a:p>
            <a:pPr fontAlgn="base"/>
            <a:r>
              <a:rPr lang="en-SG" altLang="zh-SG" dirty="0">
                <a:ea typeface="等线"/>
              </a:rPr>
              <a:t>Nyan Htet Win Maung </a:t>
            </a:r>
            <a:r>
              <a:rPr lang="en-SG" dirty="0">
                <a:ea typeface="+mn-lt"/>
                <a:cs typeface="+mn-lt"/>
              </a:rPr>
              <a:t>(A0249498E)</a:t>
            </a:r>
            <a:r>
              <a:rPr lang="en-SG" altLang="zh-SG" dirty="0">
                <a:ea typeface="等线"/>
              </a:rPr>
              <a:t> </a:t>
            </a:r>
            <a:endParaRPr lang="en-SG" altLang="zh-SG" dirty="0">
              <a:ea typeface="等线"/>
              <a:cs typeface="Calibri"/>
            </a:endParaRPr>
          </a:p>
          <a:p>
            <a:pPr fontAlgn="base"/>
            <a:r>
              <a:rPr lang="en-SG" altLang="zh-SG" dirty="0">
                <a:ea typeface="等线"/>
              </a:rPr>
              <a:t>Xie Ting </a:t>
            </a:r>
            <a:r>
              <a:rPr lang="en-SG" altLang="zh-SG" dirty="0" err="1">
                <a:ea typeface="等线"/>
              </a:rPr>
              <a:t>Ting</a:t>
            </a:r>
            <a:r>
              <a:rPr lang="en-SG" altLang="zh-SG" dirty="0">
                <a:ea typeface="等线"/>
              </a:rPr>
              <a:t> (A0249501J) </a:t>
            </a:r>
            <a:endParaRPr lang="en-SG" altLang="zh-SG" dirty="0">
              <a:ea typeface="等线"/>
              <a:cs typeface="Calibri"/>
            </a:endParaRPr>
          </a:p>
          <a:p>
            <a:pPr fontAlgn="base"/>
            <a:r>
              <a:rPr lang="en-SG" altLang="zh-SG" dirty="0">
                <a:ea typeface="等线"/>
              </a:rPr>
              <a:t>Zhao </a:t>
            </a:r>
            <a:r>
              <a:rPr lang="en-SG" altLang="zh-SG" err="1">
                <a:ea typeface="等线"/>
              </a:rPr>
              <a:t>Ziyou</a:t>
            </a:r>
            <a:r>
              <a:rPr lang="en-SG" altLang="zh-SG" dirty="0">
                <a:ea typeface="等线"/>
              </a:rPr>
              <a:t> (A1084806X)</a:t>
            </a:r>
            <a:endParaRPr lang="en-SG" altLang="zh-SG" dirty="0">
              <a:ea typeface="等线"/>
              <a:cs typeface="Calibri"/>
            </a:endParaRPr>
          </a:p>
          <a:p>
            <a:endParaRPr kumimoji="1" lang="zh-SG" altLang="en-US" dirty="0"/>
          </a:p>
        </p:txBody>
      </p:sp>
    </p:spTree>
    <p:extLst>
      <p:ext uri="{BB962C8B-B14F-4D97-AF65-F5344CB8AC3E}">
        <p14:creationId xmlns:p14="http://schemas.microsoft.com/office/powerpoint/2010/main" val="8467480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CC0AE0D-CD90-FB93-1CAB-351F8BEAF88A}"/>
              </a:ext>
            </a:extLst>
          </p:cNvPr>
          <p:cNvPicPr>
            <a:picLocks noChangeAspect="1"/>
          </p:cNvPicPr>
          <p:nvPr/>
        </p:nvPicPr>
        <p:blipFill>
          <a:blip r:embed="rId2"/>
          <a:stretch>
            <a:fillRect/>
          </a:stretch>
        </p:blipFill>
        <p:spPr>
          <a:xfrm>
            <a:off x="2519516" y="0"/>
            <a:ext cx="9672484" cy="6858000"/>
          </a:xfrm>
          <a:prstGeom prst="rect">
            <a:avLst/>
          </a:prstGeom>
        </p:spPr>
      </p:pic>
      <p:sp>
        <p:nvSpPr>
          <p:cNvPr id="2" name="文本框 1">
            <a:extLst>
              <a:ext uri="{FF2B5EF4-FFF2-40B4-BE49-F238E27FC236}">
                <a16:creationId xmlns:a16="http://schemas.microsoft.com/office/drawing/2014/main" id="{1E061986-8B4A-77A8-1D63-316C3E07DFED}"/>
              </a:ext>
            </a:extLst>
          </p:cNvPr>
          <p:cNvSpPr txBox="1"/>
          <p:nvPr/>
        </p:nvSpPr>
        <p:spPr>
          <a:xfrm>
            <a:off x="159621" y="136416"/>
            <a:ext cx="1872244" cy="523220"/>
          </a:xfrm>
          <a:prstGeom prst="rect">
            <a:avLst/>
          </a:prstGeom>
          <a:noFill/>
        </p:spPr>
        <p:txBody>
          <a:bodyPr wrap="none" rtlCol="0">
            <a:spAutoFit/>
          </a:bodyPr>
          <a:lstStyle/>
          <a:p>
            <a:r>
              <a:rPr lang="en-US" altLang="zh-SG" sz="2800" dirty="0">
                <a:solidFill>
                  <a:srgbClr val="818A78"/>
                </a:solidFill>
                <a:ea typeface="方正正黑简体" panose="02000000000000000000" pitchFamily="2" charset="-122"/>
                <a:cs typeface="+mn-ea"/>
              </a:rPr>
              <a:t>Group Page</a:t>
            </a:r>
            <a:endParaRPr lang="zh-SG" altLang="en-US" sz="2800" dirty="0">
              <a:solidFill>
                <a:srgbClr val="818A78"/>
              </a:solidFill>
              <a:ea typeface="方正正黑简体" panose="02000000000000000000" pitchFamily="2" charset="-122"/>
              <a:cs typeface="+mn-ea"/>
            </a:endParaRPr>
          </a:p>
        </p:txBody>
      </p:sp>
      <p:sp>
        <p:nvSpPr>
          <p:cNvPr id="3" name="文本框 2">
            <a:extLst>
              <a:ext uri="{FF2B5EF4-FFF2-40B4-BE49-F238E27FC236}">
                <a16:creationId xmlns:a16="http://schemas.microsoft.com/office/drawing/2014/main" id="{C77CB14D-9506-8B3D-64AF-DD6B6E5B381B}"/>
              </a:ext>
            </a:extLst>
          </p:cNvPr>
          <p:cNvSpPr txBox="1"/>
          <p:nvPr/>
        </p:nvSpPr>
        <p:spPr>
          <a:xfrm>
            <a:off x="159621" y="659636"/>
            <a:ext cx="2364930" cy="1754326"/>
          </a:xfrm>
          <a:prstGeom prst="rect">
            <a:avLst/>
          </a:prstGeom>
          <a:noFill/>
        </p:spPr>
        <p:txBody>
          <a:bodyPr wrap="square" rtlCol="0">
            <a:spAutoFit/>
          </a:bodyPr>
          <a:lstStyle/>
          <a:p>
            <a:r>
              <a:rPr lang="en-SG" altLang="zh-SG" dirty="0"/>
              <a:t>Groups with group name and creator name will be shown. User can join in the chat by clicking the view group.</a:t>
            </a:r>
            <a:endParaRPr lang="zh-CN" altLang="zh-SG" dirty="0"/>
          </a:p>
        </p:txBody>
      </p:sp>
    </p:spTree>
    <p:extLst>
      <p:ext uri="{BB962C8B-B14F-4D97-AF65-F5344CB8AC3E}">
        <p14:creationId xmlns:p14="http://schemas.microsoft.com/office/powerpoint/2010/main" val="52640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3EF3823-A84C-05F1-8742-E091AB9BC3E4}"/>
              </a:ext>
            </a:extLst>
          </p:cNvPr>
          <p:cNvPicPr>
            <a:picLocks noChangeAspect="1"/>
          </p:cNvPicPr>
          <p:nvPr/>
        </p:nvPicPr>
        <p:blipFill>
          <a:blip r:embed="rId2"/>
          <a:stretch>
            <a:fillRect/>
          </a:stretch>
        </p:blipFill>
        <p:spPr>
          <a:xfrm>
            <a:off x="2529568" y="0"/>
            <a:ext cx="9662432" cy="6858000"/>
          </a:xfrm>
          <a:prstGeom prst="rect">
            <a:avLst/>
          </a:prstGeom>
        </p:spPr>
      </p:pic>
      <p:sp>
        <p:nvSpPr>
          <p:cNvPr id="2" name="文本框 1">
            <a:extLst>
              <a:ext uri="{FF2B5EF4-FFF2-40B4-BE49-F238E27FC236}">
                <a16:creationId xmlns:a16="http://schemas.microsoft.com/office/drawing/2014/main" id="{CD94D475-F6BB-2C2A-E076-B050146D015A}"/>
              </a:ext>
            </a:extLst>
          </p:cNvPr>
          <p:cNvSpPr txBox="1"/>
          <p:nvPr/>
        </p:nvSpPr>
        <p:spPr>
          <a:xfrm>
            <a:off x="159621" y="136416"/>
            <a:ext cx="1627818" cy="523220"/>
          </a:xfrm>
          <a:prstGeom prst="rect">
            <a:avLst/>
          </a:prstGeom>
          <a:noFill/>
        </p:spPr>
        <p:txBody>
          <a:bodyPr wrap="none" rtlCol="0">
            <a:spAutoFit/>
          </a:bodyPr>
          <a:lstStyle/>
          <a:p>
            <a:r>
              <a:rPr lang="en-US" altLang="zh-SG" sz="2800" dirty="0">
                <a:solidFill>
                  <a:srgbClr val="818A78"/>
                </a:solidFill>
                <a:ea typeface="方正正黑简体" panose="02000000000000000000" pitchFamily="2" charset="-122"/>
                <a:cs typeface="+mn-ea"/>
              </a:rPr>
              <a:t>Chat Page</a:t>
            </a:r>
            <a:endParaRPr lang="zh-SG" altLang="en-US" sz="2800" dirty="0">
              <a:solidFill>
                <a:srgbClr val="818A78"/>
              </a:solidFill>
              <a:ea typeface="方正正黑简体" panose="02000000000000000000" pitchFamily="2" charset="-122"/>
              <a:cs typeface="+mn-ea"/>
            </a:endParaRPr>
          </a:p>
        </p:txBody>
      </p:sp>
      <p:sp>
        <p:nvSpPr>
          <p:cNvPr id="3" name="文本框 2">
            <a:extLst>
              <a:ext uri="{FF2B5EF4-FFF2-40B4-BE49-F238E27FC236}">
                <a16:creationId xmlns:a16="http://schemas.microsoft.com/office/drawing/2014/main" id="{0F21A7DA-00D2-7D49-0102-2A3D445B262C}"/>
              </a:ext>
            </a:extLst>
          </p:cNvPr>
          <p:cNvSpPr txBox="1"/>
          <p:nvPr/>
        </p:nvSpPr>
        <p:spPr>
          <a:xfrm>
            <a:off x="159621" y="659636"/>
            <a:ext cx="2364930" cy="3139321"/>
          </a:xfrm>
          <a:prstGeom prst="rect">
            <a:avLst/>
          </a:prstGeom>
          <a:noFill/>
        </p:spPr>
        <p:txBody>
          <a:bodyPr wrap="square" rtlCol="0">
            <a:spAutoFit/>
          </a:bodyPr>
          <a:lstStyle/>
          <a:p>
            <a:r>
              <a:rPr lang="en-SG" altLang="zh-SG" dirty="0"/>
              <a:t>User can write message and click the send button to send message.  When click the “+”button user can send picture, video or file. Message will be underlined with different colour categories based on the message text.</a:t>
            </a:r>
            <a:endParaRPr lang="zh-CN" altLang="zh-SG" dirty="0"/>
          </a:p>
        </p:txBody>
      </p:sp>
    </p:spTree>
    <p:extLst>
      <p:ext uri="{BB962C8B-B14F-4D97-AF65-F5344CB8AC3E}">
        <p14:creationId xmlns:p14="http://schemas.microsoft.com/office/powerpoint/2010/main" val="983351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B5D6B15-05E1-413A-E60B-A6E86CEB60AE}"/>
              </a:ext>
            </a:extLst>
          </p:cNvPr>
          <p:cNvPicPr>
            <a:picLocks noChangeAspect="1"/>
          </p:cNvPicPr>
          <p:nvPr/>
        </p:nvPicPr>
        <p:blipFill>
          <a:blip r:embed="rId2"/>
          <a:stretch>
            <a:fillRect/>
          </a:stretch>
        </p:blipFill>
        <p:spPr>
          <a:xfrm>
            <a:off x="2554061" y="0"/>
            <a:ext cx="9637939" cy="6858000"/>
          </a:xfrm>
          <a:prstGeom prst="rect">
            <a:avLst/>
          </a:prstGeom>
        </p:spPr>
      </p:pic>
      <p:sp>
        <p:nvSpPr>
          <p:cNvPr id="2" name="文本框 1">
            <a:extLst>
              <a:ext uri="{FF2B5EF4-FFF2-40B4-BE49-F238E27FC236}">
                <a16:creationId xmlns:a16="http://schemas.microsoft.com/office/drawing/2014/main" id="{EB83FC3C-3CAE-A6C3-3FD5-147D4CA18F31}"/>
              </a:ext>
            </a:extLst>
          </p:cNvPr>
          <p:cNvSpPr txBox="1"/>
          <p:nvPr/>
        </p:nvSpPr>
        <p:spPr>
          <a:xfrm>
            <a:off x="159621" y="136416"/>
            <a:ext cx="2256323" cy="523220"/>
          </a:xfrm>
          <a:prstGeom prst="rect">
            <a:avLst/>
          </a:prstGeom>
          <a:noFill/>
        </p:spPr>
        <p:txBody>
          <a:bodyPr wrap="none" rtlCol="0">
            <a:spAutoFit/>
          </a:bodyPr>
          <a:lstStyle/>
          <a:p>
            <a:r>
              <a:rPr lang="en-US" altLang="zh-SG" sz="2800" dirty="0">
                <a:solidFill>
                  <a:srgbClr val="818A78"/>
                </a:solidFill>
                <a:ea typeface="方正正黑简体" panose="02000000000000000000" pitchFamily="2" charset="-122"/>
                <a:cs typeface="+mn-ea"/>
              </a:rPr>
              <a:t>Calendar Page</a:t>
            </a:r>
            <a:endParaRPr lang="zh-SG" altLang="en-US" sz="2800" dirty="0">
              <a:solidFill>
                <a:srgbClr val="818A78"/>
              </a:solidFill>
              <a:ea typeface="方正正黑简体" panose="02000000000000000000" pitchFamily="2" charset="-122"/>
              <a:cs typeface="+mn-ea"/>
            </a:endParaRPr>
          </a:p>
        </p:txBody>
      </p:sp>
      <p:sp>
        <p:nvSpPr>
          <p:cNvPr id="3" name="文本框 2">
            <a:extLst>
              <a:ext uri="{FF2B5EF4-FFF2-40B4-BE49-F238E27FC236}">
                <a16:creationId xmlns:a16="http://schemas.microsoft.com/office/drawing/2014/main" id="{7BA967EC-E333-1F32-50A5-AC7AA1AC20E9}"/>
              </a:ext>
            </a:extLst>
          </p:cNvPr>
          <p:cNvSpPr txBox="1"/>
          <p:nvPr/>
        </p:nvSpPr>
        <p:spPr>
          <a:xfrm>
            <a:off x="159621" y="659636"/>
            <a:ext cx="2364930" cy="2585323"/>
          </a:xfrm>
          <a:prstGeom prst="rect">
            <a:avLst/>
          </a:prstGeom>
          <a:noFill/>
        </p:spPr>
        <p:txBody>
          <a:bodyPr wrap="square" rtlCol="0">
            <a:spAutoFit/>
          </a:bodyPr>
          <a:lstStyle/>
          <a:p>
            <a:r>
              <a:rPr lang="en-SG" altLang="zh-SG" dirty="0"/>
              <a:t>User can view all the create events on the calendar view. User can join events by click on the created event name. User can create event by clicking on the empty space of a date on the calendar.</a:t>
            </a:r>
            <a:endParaRPr lang="zh-CN" altLang="zh-SG" dirty="0"/>
          </a:p>
        </p:txBody>
      </p:sp>
    </p:spTree>
    <p:extLst>
      <p:ext uri="{BB962C8B-B14F-4D97-AF65-F5344CB8AC3E}">
        <p14:creationId xmlns:p14="http://schemas.microsoft.com/office/powerpoint/2010/main" val="813508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B137045-71A9-0BC8-DAC4-6E50A7F0039D}"/>
              </a:ext>
            </a:extLst>
          </p:cNvPr>
          <p:cNvPicPr>
            <a:picLocks noChangeAspect="1"/>
          </p:cNvPicPr>
          <p:nvPr/>
        </p:nvPicPr>
        <p:blipFill>
          <a:blip r:embed="rId2"/>
          <a:stretch>
            <a:fillRect/>
          </a:stretch>
        </p:blipFill>
        <p:spPr>
          <a:xfrm>
            <a:off x="2529568" y="0"/>
            <a:ext cx="9662432" cy="6858000"/>
          </a:xfrm>
          <a:prstGeom prst="rect">
            <a:avLst/>
          </a:prstGeom>
        </p:spPr>
      </p:pic>
      <p:sp>
        <p:nvSpPr>
          <p:cNvPr id="2" name="文本框 1">
            <a:extLst>
              <a:ext uri="{FF2B5EF4-FFF2-40B4-BE49-F238E27FC236}">
                <a16:creationId xmlns:a16="http://schemas.microsoft.com/office/drawing/2014/main" id="{37D18819-64EE-FE19-9217-85E9CEBF4AFE}"/>
              </a:ext>
            </a:extLst>
          </p:cNvPr>
          <p:cNvSpPr txBox="1"/>
          <p:nvPr/>
        </p:nvSpPr>
        <p:spPr>
          <a:xfrm>
            <a:off x="159621" y="136416"/>
            <a:ext cx="2026580" cy="523220"/>
          </a:xfrm>
          <a:prstGeom prst="rect">
            <a:avLst/>
          </a:prstGeom>
          <a:noFill/>
        </p:spPr>
        <p:txBody>
          <a:bodyPr wrap="none" rtlCol="0">
            <a:spAutoFit/>
          </a:bodyPr>
          <a:lstStyle/>
          <a:p>
            <a:r>
              <a:rPr lang="en-US" altLang="zh-SG" sz="2800" dirty="0">
                <a:solidFill>
                  <a:srgbClr val="818A78"/>
                </a:solidFill>
                <a:ea typeface="方正正黑简体" panose="02000000000000000000" pitchFamily="2" charset="-122"/>
                <a:cs typeface="+mn-ea"/>
              </a:rPr>
              <a:t>Create Event</a:t>
            </a:r>
            <a:endParaRPr lang="zh-SG" altLang="en-US" sz="2800" dirty="0">
              <a:solidFill>
                <a:srgbClr val="818A78"/>
              </a:solidFill>
              <a:ea typeface="方正正黑简体" panose="02000000000000000000" pitchFamily="2" charset="-122"/>
              <a:cs typeface="+mn-ea"/>
            </a:endParaRPr>
          </a:p>
        </p:txBody>
      </p:sp>
      <p:sp>
        <p:nvSpPr>
          <p:cNvPr id="3" name="文本框 2">
            <a:extLst>
              <a:ext uri="{FF2B5EF4-FFF2-40B4-BE49-F238E27FC236}">
                <a16:creationId xmlns:a16="http://schemas.microsoft.com/office/drawing/2014/main" id="{4ADC074F-2662-CBCE-153E-759525FA6C26}"/>
              </a:ext>
            </a:extLst>
          </p:cNvPr>
          <p:cNvSpPr txBox="1"/>
          <p:nvPr/>
        </p:nvSpPr>
        <p:spPr>
          <a:xfrm>
            <a:off x="159621" y="659636"/>
            <a:ext cx="2364930" cy="2031325"/>
          </a:xfrm>
          <a:prstGeom prst="rect">
            <a:avLst/>
          </a:prstGeom>
          <a:noFill/>
        </p:spPr>
        <p:txBody>
          <a:bodyPr wrap="square" rtlCol="0">
            <a:spAutoFit/>
          </a:bodyPr>
          <a:lstStyle/>
          <a:p>
            <a:pPr lvl="0"/>
            <a:r>
              <a:rPr lang="en-SG" altLang="zh-SG" dirty="0"/>
              <a:t>Creator can create an event by entering the event details then click create. They can also cancel the event creation if they changed their mind.</a:t>
            </a:r>
            <a:endParaRPr lang="zh-CN" altLang="zh-SG" dirty="0"/>
          </a:p>
        </p:txBody>
      </p:sp>
    </p:spTree>
    <p:extLst>
      <p:ext uri="{BB962C8B-B14F-4D97-AF65-F5344CB8AC3E}">
        <p14:creationId xmlns:p14="http://schemas.microsoft.com/office/powerpoint/2010/main" val="307983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B5D164B-83E3-9892-1EF2-C59434E0B96B}"/>
              </a:ext>
            </a:extLst>
          </p:cNvPr>
          <p:cNvPicPr>
            <a:picLocks noChangeAspect="1"/>
          </p:cNvPicPr>
          <p:nvPr/>
        </p:nvPicPr>
        <p:blipFill>
          <a:blip r:embed="rId2"/>
          <a:stretch>
            <a:fillRect/>
          </a:stretch>
        </p:blipFill>
        <p:spPr>
          <a:xfrm>
            <a:off x="2502151" y="0"/>
            <a:ext cx="9689849" cy="6858000"/>
          </a:xfrm>
          <a:prstGeom prst="rect">
            <a:avLst/>
          </a:prstGeom>
        </p:spPr>
      </p:pic>
      <p:sp>
        <p:nvSpPr>
          <p:cNvPr id="2" name="文本框 1">
            <a:extLst>
              <a:ext uri="{FF2B5EF4-FFF2-40B4-BE49-F238E27FC236}">
                <a16:creationId xmlns:a16="http://schemas.microsoft.com/office/drawing/2014/main" id="{4165AD2A-A64E-A0CB-4333-48BF1FF97829}"/>
              </a:ext>
            </a:extLst>
          </p:cNvPr>
          <p:cNvSpPr txBox="1"/>
          <p:nvPr/>
        </p:nvSpPr>
        <p:spPr>
          <a:xfrm>
            <a:off x="159621" y="136416"/>
            <a:ext cx="2423805" cy="523220"/>
          </a:xfrm>
          <a:prstGeom prst="rect">
            <a:avLst/>
          </a:prstGeom>
          <a:noFill/>
        </p:spPr>
        <p:txBody>
          <a:bodyPr wrap="none" rtlCol="0">
            <a:spAutoFit/>
          </a:bodyPr>
          <a:lstStyle/>
          <a:p>
            <a:r>
              <a:rPr lang="en-US" altLang="zh-SG" sz="2800" dirty="0">
                <a:solidFill>
                  <a:srgbClr val="818A78"/>
                </a:solidFill>
                <a:ea typeface="方正正黑简体" panose="02000000000000000000" pitchFamily="2" charset="-122"/>
                <a:cs typeface="+mn-ea"/>
              </a:rPr>
              <a:t>Join Event Page</a:t>
            </a:r>
            <a:endParaRPr lang="zh-SG" altLang="en-US" sz="2800" dirty="0">
              <a:solidFill>
                <a:srgbClr val="818A78"/>
              </a:solidFill>
              <a:ea typeface="方正正黑简体" panose="02000000000000000000" pitchFamily="2" charset="-122"/>
              <a:cs typeface="+mn-ea"/>
            </a:endParaRPr>
          </a:p>
        </p:txBody>
      </p:sp>
      <p:sp>
        <p:nvSpPr>
          <p:cNvPr id="3" name="文本框 2">
            <a:extLst>
              <a:ext uri="{FF2B5EF4-FFF2-40B4-BE49-F238E27FC236}">
                <a16:creationId xmlns:a16="http://schemas.microsoft.com/office/drawing/2014/main" id="{49E65EDA-58A5-85C6-9314-3259BF749CB5}"/>
              </a:ext>
            </a:extLst>
          </p:cNvPr>
          <p:cNvSpPr txBox="1"/>
          <p:nvPr/>
        </p:nvSpPr>
        <p:spPr>
          <a:xfrm>
            <a:off x="159621" y="659636"/>
            <a:ext cx="2364930" cy="2308324"/>
          </a:xfrm>
          <a:prstGeom prst="rect">
            <a:avLst/>
          </a:prstGeom>
          <a:noFill/>
        </p:spPr>
        <p:txBody>
          <a:bodyPr wrap="square" rtlCol="0">
            <a:spAutoFit/>
          </a:bodyPr>
          <a:lstStyle/>
          <a:p>
            <a:r>
              <a:rPr lang="en-SG" altLang="zh-SG" dirty="0"/>
              <a:t>User can view event details and can click the join button if they are interested in that topic to join the study group. Or click cancel button if they don’t want to join the group.</a:t>
            </a:r>
            <a:endParaRPr lang="zh-CN" altLang="zh-SG" dirty="0"/>
          </a:p>
        </p:txBody>
      </p:sp>
    </p:spTree>
    <p:extLst>
      <p:ext uri="{BB962C8B-B14F-4D97-AF65-F5344CB8AC3E}">
        <p14:creationId xmlns:p14="http://schemas.microsoft.com/office/powerpoint/2010/main" val="4276238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9E617D6-7A3F-CB49-A268-50E45F5170E3}"/>
              </a:ext>
            </a:extLst>
          </p:cNvPr>
          <p:cNvPicPr>
            <a:picLocks noChangeAspect="1"/>
          </p:cNvPicPr>
          <p:nvPr/>
        </p:nvPicPr>
        <p:blipFill>
          <a:blip r:embed="rId2"/>
          <a:stretch>
            <a:fillRect/>
          </a:stretch>
        </p:blipFill>
        <p:spPr>
          <a:xfrm>
            <a:off x="2541814" y="0"/>
            <a:ext cx="9650186" cy="6858000"/>
          </a:xfrm>
          <a:prstGeom prst="rect">
            <a:avLst/>
          </a:prstGeom>
        </p:spPr>
      </p:pic>
      <p:sp>
        <p:nvSpPr>
          <p:cNvPr id="2" name="文本框 1">
            <a:extLst>
              <a:ext uri="{FF2B5EF4-FFF2-40B4-BE49-F238E27FC236}">
                <a16:creationId xmlns:a16="http://schemas.microsoft.com/office/drawing/2014/main" id="{E7944DE7-E089-B3A0-DDB0-8B597357A339}"/>
              </a:ext>
            </a:extLst>
          </p:cNvPr>
          <p:cNvSpPr txBox="1"/>
          <p:nvPr/>
        </p:nvSpPr>
        <p:spPr>
          <a:xfrm>
            <a:off x="159621" y="136416"/>
            <a:ext cx="1696875" cy="523220"/>
          </a:xfrm>
          <a:prstGeom prst="rect">
            <a:avLst/>
          </a:prstGeom>
          <a:noFill/>
        </p:spPr>
        <p:txBody>
          <a:bodyPr wrap="none" rtlCol="0">
            <a:spAutoFit/>
          </a:bodyPr>
          <a:lstStyle/>
          <a:p>
            <a:r>
              <a:rPr lang="en-US" altLang="zh-SG" sz="2800" dirty="0">
                <a:solidFill>
                  <a:srgbClr val="818A78"/>
                </a:solidFill>
                <a:ea typeface="方正正黑简体" panose="02000000000000000000" pitchFamily="2" charset="-122"/>
                <a:cs typeface="+mn-ea"/>
              </a:rPr>
              <a:t>Book Page</a:t>
            </a:r>
            <a:endParaRPr lang="zh-SG" altLang="en-US" sz="2800" dirty="0">
              <a:solidFill>
                <a:srgbClr val="818A78"/>
              </a:solidFill>
              <a:ea typeface="方正正黑简体" panose="02000000000000000000" pitchFamily="2" charset="-122"/>
              <a:cs typeface="+mn-ea"/>
            </a:endParaRPr>
          </a:p>
        </p:txBody>
      </p:sp>
      <p:sp>
        <p:nvSpPr>
          <p:cNvPr id="3" name="文本框 2">
            <a:extLst>
              <a:ext uri="{FF2B5EF4-FFF2-40B4-BE49-F238E27FC236}">
                <a16:creationId xmlns:a16="http://schemas.microsoft.com/office/drawing/2014/main" id="{14487ABF-A400-D7CF-104C-7E178B48D514}"/>
              </a:ext>
            </a:extLst>
          </p:cNvPr>
          <p:cNvSpPr txBox="1"/>
          <p:nvPr/>
        </p:nvSpPr>
        <p:spPr>
          <a:xfrm>
            <a:off x="159621" y="659636"/>
            <a:ext cx="2364930" cy="2585323"/>
          </a:xfrm>
          <a:prstGeom prst="rect">
            <a:avLst/>
          </a:prstGeom>
          <a:noFill/>
        </p:spPr>
        <p:txBody>
          <a:bodyPr wrap="square" rtlCol="0">
            <a:spAutoFit/>
          </a:bodyPr>
          <a:lstStyle/>
          <a:p>
            <a:r>
              <a:rPr lang="en-SG" altLang="zh-SG" dirty="0"/>
              <a:t>Books with cover page, title, author and abstract will be shown on each screen. User can enter keyword in the search box to look for books. Pagination will be used to next page.</a:t>
            </a:r>
            <a:endParaRPr lang="zh-CN" altLang="zh-SG" dirty="0"/>
          </a:p>
        </p:txBody>
      </p:sp>
    </p:spTree>
    <p:extLst>
      <p:ext uri="{BB962C8B-B14F-4D97-AF65-F5344CB8AC3E}">
        <p14:creationId xmlns:p14="http://schemas.microsoft.com/office/powerpoint/2010/main" val="2980694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4395F41-C61B-C904-1C09-ECE10B959351}"/>
              </a:ext>
            </a:extLst>
          </p:cNvPr>
          <p:cNvPicPr>
            <a:picLocks noChangeAspect="1"/>
          </p:cNvPicPr>
          <p:nvPr/>
        </p:nvPicPr>
        <p:blipFill>
          <a:blip r:embed="rId2"/>
          <a:stretch>
            <a:fillRect/>
          </a:stretch>
        </p:blipFill>
        <p:spPr>
          <a:xfrm>
            <a:off x="2524551" y="0"/>
            <a:ext cx="9667449" cy="6858000"/>
          </a:xfrm>
          <a:prstGeom prst="rect">
            <a:avLst/>
          </a:prstGeom>
        </p:spPr>
      </p:pic>
      <p:sp>
        <p:nvSpPr>
          <p:cNvPr id="2" name="文本框 1">
            <a:extLst>
              <a:ext uri="{FF2B5EF4-FFF2-40B4-BE49-F238E27FC236}">
                <a16:creationId xmlns:a16="http://schemas.microsoft.com/office/drawing/2014/main" id="{CA843D7B-A93E-A5B8-31F3-E1A21807EC41}"/>
              </a:ext>
            </a:extLst>
          </p:cNvPr>
          <p:cNvSpPr txBox="1"/>
          <p:nvPr/>
        </p:nvSpPr>
        <p:spPr>
          <a:xfrm>
            <a:off x="159621" y="136416"/>
            <a:ext cx="1904304" cy="523220"/>
          </a:xfrm>
          <a:prstGeom prst="rect">
            <a:avLst/>
          </a:prstGeom>
          <a:noFill/>
        </p:spPr>
        <p:txBody>
          <a:bodyPr wrap="none" rtlCol="0">
            <a:spAutoFit/>
          </a:bodyPr>
          <a:lstStyle/>
          <a:p>
            <a:r>
              <a:rPr lang="en-US" altLang="zh-SG" sz="2800" dirty="0">
                <a:solidFill>
                  <a:srgbClr val="818A78"/>
                </a:solidFill>
                <a:ea typeface="方正正黑简体" panose="02000000000000000000" pitchFamily="2" charset="-122"/>
                <a:cs typeface="+mn-ea"/>
              </a:rPr>
              <a:t>Profile Page</a:t>
            </a:r>
            <a:endParaRPr lang="zh-SG" altLang="en-US" sz="2800" dirty="0">
              <a:solidFill>
                <a:srgbClr val="818A78"/>
              </a:solidFill>
              <a:ea typeface="方正正黑简体" panose="02000000000000000000" pitchFamily="2" charset="-122"/>
              <a:cs typeface="+mn-ea"/>
            </a:endParaRPr>
          </a:p>
        </p:txBody>
      </p:sp>
      <p:sp>
        <p:nvSpPr>
          <p:cNvPr id="3" name="文本框 2">
            <a:extLst>
              <a:ext uri="{FF2B5EF4-FFF2-40B4-BE49-F238E27FC236}">
                <a16:creationId xmlns:a16="http://schemas.microsoft.com/office/drawing/2014/main" id="{E358FEC0-B0D6-9A6A-73D9-B2B87E836570}"/>
              </a:ext>
            </a:extLst>
          </p:cNvPr>
          <p:cNvSpPr txBox="1"/>
          <p:nvPr/>
        </p:nvSpPr>
        <p:spPr>
          <a:xfrm>
            <a:off x="159621" y="659636"/>
            <a:ext cx="2364930" cy="2308324"/>
          </a:xfrm>
          <a:prstGeom prst="rect">
            <a:avLst/>
          </a:prstGeom>
          <a:noFill/>
        </p:spPr>
        <p:txBody>
          <a:bodyPr wrap="square" rtlCol="0">
            <a:spAutoFit/>
          </a:bodyPr>
          <a:lstStyle/>
          <a:p>
            <a:r>
              <a:rPr lang="en-SG" altLang="zh-SG" dirty="0"/>
              <a:t>User can view their profile page. Interest can be chosen by click on drop down button and can be removed by clicking the “x”. One or more interests can be chosen.</a:t>
            </a:r>
            <a:endParaRPr lang="zh-CN" altLang="zh-SG" dirty="0"/>
          </a:p>
        </p:txBody>
      </p:sp>
    </p:spTree>
    <p:extLst>
      <p:ext uri="{BB962C8B-B14F-4D97-AF65-F5344CB8AC3E}">
        <p14:creationId xmlns:p14="http://schemas.microsoft.com/office/powerpoint/2010/main" val="135060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B77DDB5-43E1-95FF-2859-D22018A33A82}"/>
              </a:ext>
            </a:extLst>
          </p:cNvPr>
          <p:cNvPicPr>
            <a:picLocks noChangeAspect="1"/>
          </p:cNvPicPr>
          <p:nvPr/>
        </p:nvPicPr>
        <p:blipFill>
          <a:blip r:embed="rId2"/>
          <a:stretch>
            <a:fillRect/>
          </a:stretch>
        </p:blipFill>
        <p:spPr>
          <a:xfrm>
            <a:off x="2519517" y="0"/>
            <a:ext cx="9672483" cy="6858000"/>
          </a:xfrm>
          <a:prstGeom prst="rect">
            <a:avLst/>
          </a:prstGeom>
        </p:spPr>
      </p:pic>
      <p:sp>
        <p:nvSpPr>
          <p:cNvPr id="5" name="文本框 4">
            <a:extLst>
              <a:ext uri="{FF2B5EF4-FFF2-40B4-BE49-F238E27FC236}">
                <a16:creationId xmlns:a16="http://schemas.microsoft.com/office/drawing/2014/main" id="{4180E5C3-3E0F-2A6A-4C04-78F56FDDD293}"/>
              </a:ext>
            </a:extLst>
          </p:cNvPr>
          <p:cNvSpPr txBox="1"/>
          <p:nvPr/>
        </p:nvSpPr>
        <p:spPr>
          <a:xfrm>
            <a:off x="159621" y="136416"/>
            <a:ext cx="1766702" cy="523220"/>
          </a:xfrm>
          <a:prstGeom prst="rect">
            <a:avLst/>
          </a:prstGeom>
          <a:noFill/>
        </p:spPr>
        <p:txBody>
          <a:bodyPr wrap="none" rtlCol="0">
            <a:spAutoFit/>
          </a:bodyPr>
          <a:lstStyle/>
          <a:p>
            <a:r>
              <a:rPr lang="en-US" altLang="zh-SG" sz="2800" dirty="0">
                <a:solidFill>
                  <a:srgbClr val="818A78"/>
                </a:solidFill>
                <a:ea typeface="方正正黑简体" panose="02000000000000000000" pitchFamily="2" charset="-122"/>
                <a:cs typeface="+mn-ea"/>
              </a:rPr>
              <a:t>Dashboard</a:t>
            </a:r>
            <a:endParaRPr lang="zh-SG" altLang="en-US" sz="2800" dirty="0">
              <a:solidFill>
                <a:srgbClr val="818A78"/>
              </a:solidFill>
              <a:ea typeface="方正正黑简体" panose="02000000000000000000" pitchFamily="2" charset="-122"/>
              <a:cs typeface="+mn-ea"/>
            </a:endParaRPr>
          </a:p>
        </p:txBody>
      </p:sp>
      <p:sp>
        <p:nvSpPr>
          <p:cNvPr id="3" name="文本框 2">
            <a:extLst>
              <a:ext uri="{FF2B5EF4-FFF2-40B4-BE49-F238E27FC236}">
                <a16:creationId xmlns:a16="http://schemas.microsoft.com/office/drawing/2014/main" id="{4ECCE751-1059-7E0F-45BB-3C71312C890F}"/>
              </a:ext>
            </a:extLst>
          </p:cNvPr>
          <p:cNvSpPr txBox="1"/>
          <p:nvPr/>
        </p:nvSpPr>
        <p:spPr>
          <a:xfrm>
            <a:off x="159621" y="659636"/>
            <a:ext cx="2226392" cy="923330"/>
          </a:xfrm>
          <a:prstGeom prst="rect">
            <a:avLst/>
          </a:prstGeom>
          <a:noFill/>
        </p:spPr>
        <p:txBody>
          <a:bodyPr wrap="square" rtlCol="0">
            <a:spAutoFit/>
          </a:bodyPr>
          <a:lstStyle/>
          <a:p>
            <a:r>
              <a:rPr lang="en-SG" altLang="zh-SG" dirty="0"/>
              <a:t>This dashboard is used to display our key metrics. </a:t>
            </a:r>
            <a:endParaRPr kumimoji="1" lang="zh-SG" altLang="en-US" dirty="0"/>
          </a:p>
        </p:txBody>
      </p:sp>
    </p:spTree>
    <p:extLst>
      <p:ext uri="{BB962C8B-B14F-4D97-AF65-F5344CB8AC3E}">
        <p14:creationId xmlns:p14="http://schemas.microsoft.com/office/powerpoint/2010/main" val="299887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FBB96788-E9D4-4605-9D8B-F085D8D368A4}"/>
              </a:ext>
            </a:extLst>
          </p:cNvPr>
          <p:cNvGrpSpPr/>
          <p:nvPr/>
        </p:nvGrpSpPr>
        <p:grpSpPr>
          <a:xfrm>
            <a:off x="4992999" y="1560424"/>
            <a:ext cx="2206002" cy="1880958"/>
            <a:chOff x="4669360" y="1703658"/>
            <a:chExt cx="2853279" cy="2432862"/>
          </a:xfrm>
        </p:grpSpPr>
        <p:pic>
          <p:nvPicPr>
            <p:cNvPr id="7" name="图形 6">
              <a:extLst>
                <a:ext uri="{FF2B5EF4-FFF2-40B4-BE49-F238E27FC236}">
                  <a16:creationId xmlns:a16="http://schemas.microsoft.com/office/drawing/2014/main" id="{87F4ADDC-3E03-48A4-B38A-B2A8576B32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69360" y="2721479"/>
              <a:ext cx="2853279" cy="1415041"/>
            </a:xfrm>
            <a:prstGeom prst="rect">
              <a:avLst/>
            </a:prstGeom>
          </p:spPr>
        </p:pic>
        <p:sp>
          <p:nvSpPr>
            <p:cNvPr id="8" name="椭圆 7">
              <a:extLst>
                <a:ext uri="{FF2B5EF4-FFF2-40B4-BE49-F238E27FC236}">
                  <a16:creationId xmlns:a16="http://schemas.microsoft.com/office/drawing/2014/main" id="{BFDED210-AC3A-464D-8101-9347000726AE}"/>
                </a:ext>
              </a:extLst>
            </p:cNvPr>
            <p:cNvSpPr/>
            <p:nvPr userDrawn="1"/>
          </p:nvSpPr>
          <p:spPr>
            <a:xfrm>
              <a:off x="5083214" y="1703658"/>
              <a:ext cx="2025569" cy="2025569"/>
            </a:xfrm>
            <a:prstGeom prst="ellipse">
              <a:avLst/>
            </a:prstGeom>
            <a:solidFill>
              <a:srgbClr val="BDC2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grpSp>
      <p:sp>
        <p:nvSpPr>
          <p:cNvPr id="2" name="文本框 1">
            <a:extLst>
              <a:ext uri="{FF2B5EF4-FFF2-40B4-BE49-F238E27FC236}">
                <a16:creationId xmlns:a16="http://schemas.microsoft.com/office/drawing/2014/main" id="{0056221D-7EDF-4C13-969E-3958F8FCD6C1}"/>
              </a:ext>
            </a:extLst>
          </p:cNvPr>
          <p:cNvSpPr txBox="1"/>
          <p:nvPr/>
        </p:nvSpPr>
        <p:spPr>
          <a:xfrm>
            <a:off x="5506736" y="1800487"/>
            <a:ext cx="1178528"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微软雅黑"/>
                <a:ea typeface="微软雅黑"/>
                <a:cs typeface="+mn-ea"/>
                <a:sym typeface="+mn-lt"/>
              </a:rPr>
              <a:t>01</a:t>
            </a:r>
            <a:endParaRPr kumimoji="0" lang="zh-CN" altLang="en-US" sz="66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3" name="文本框 2">
            <a:extLst>
              <a:ext uri="{FF2B5EF4-FFF2-40B4-BE49-F238E27FC236}">
                <a16:creationId xmlns:a16="http://schemas.microsoft.com/office/drawing/2014/main" id="{A59A5DF0-DF26-4F0A-988B-738C3976C745}"/>
              </a:ext>
            </a:extLst>
          </p:cNvPr>
          <p:cNvSpPr txBox="1"/>
          <p:nvPr/>
        </p:nvSpPr>
        <p:spPr>
          <a:xfrm>
            <a:off x="3579030" y="3405577"/>
            <a:ext cx="5033943"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b="1" dirty="0">
                <a:solidFill>
                  <a:srgbClr val="E0CCB4"/>
                </a:solidFill>
                <a:latin typeface="微软雅黑"/>
                <a:ea typeface="微软雅黑"/>
                <a:cs typeface="+mn-ea"/>
                <a:sym typeface="+mn-lt"/>
              </a:rPr>
              <a:t>Android Design</a:t>
            </a:r>
            <a:endParaRPr kumimoji="0" lang="zh-CN" altLang="en-US" sz="4800" b="1" i="0" u="none" strike="noStrike" kern="1200" cap="none" spc="0" normalizeH="0" baseline="0" noProof="0" dirty="0">
              <a:ln>
                <a:noFill/>
              </a:ln>
              <a:solidFill>
                <a:srgbClr val="E0CCB4"/>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1060036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F6C5B4-35AB-9BE1-0C73-7D117D37A6B2}"/>
              </a:ext>
            </a:extLst>
          </p:cNvPr>
          <p:cNvSpPr txBox="1"/>
          <p:nvPr/>
        </p:nvSpPr>
        <p:spPr>
          <a:xfrm>
            <a:off x="159621" y="136416"/>
            <a:ext cx="1738553" cy="523220"/>
          </a:xfrm>
          <a:prstGeom prst="rect">
            <a:avLst/>
          </a:prstGeom>
          <a:noFill/>
        </p:spPr>
        <p:txBody>
          <a:bodyPr wrap="none" rtlCol="0">
            <a:spAutoFit/>
          </a:bodyPr>
          <a:lstStyle/>
          <a:p>
            <a:r>
              <a:rPr lang="en-US" altLang="zh-SG" sz="2800" dirty="0">
                <a:solidFill>
                  <a:srgbClr val="818A78"/>
                </a:solidFill>
                <a:ea typeface="方正正黑简体" panose="02000000000000000000" pitchFamily="2" charset="-122"/>
                <a:cs typeface="+mn-ea"/>
              </a:rPr>
              <a:t>Login Page</a:t>
            </a:r>
            <a:endParaRPr lang="zh-SG" altLang="en-US" sz="2800" dirty="0">
              <a:solidFill>
                <a:srgbClr val="818A78"/>
              </a:solidFill>
              <a:ea typeface="方正正黑简体" panose="02000000000000000000" pitchFamily="2" charset="-122"/>
              <a:cs typeface="+mn-ea"/>
            </a:endParaRPr>
          </a:p>
        </p:txBody>
      </p:sp>
      <p:sp>
        <p:nvSpPr>
          <p:cNvPr id="5" name="文本框 4">
            <a:extLst>
              <a:ext uri="{FF2B5EF4-FFF2-40B4-BE49-F238E27FC236}">
                <a16:creationId xmlns:a16="http://schemas.microsoft.com/office/drawing/2014/main" id="{48174A7E-2841-A709-FD0E-F04271051E9C}"/>
              </a:ext>
            </a:extLst>
          </p:cNvPr>
          <p:cNvSpPr txBox="1"/>
          <p:nvPr/>
        </p:nvSpPr>
        <p:spPr>
          <a:xfrm>
            <a:off x="159621" y="659636"/>
            <a:ext cx="2606838" cy="369332"/>
          </a:xfrm>
          <a:prstGeom prst="rect">
            <a:avLst/>
          </a:prstGeom>
          <a:noFill/>
        </p:spPr>
        <p:txBody>
          <a:bodyPr wrap="square" rtlCol="0">
            <a:spAutoFit/>
          </a:bodyPr>
          <a:lstStyle/>
          <a:p>
            <a:pPr algn="just"/>
            <a:r>
              <a:rPr lang="en-SG" altLang="zh-SG" dirty="0"/>
              <a:t>User can log in from here</a:t>
            </a:r>
            <a:r>
              <a:rPr lang="zh-CN" altLang="zh-SG" dirty="0"/>
              <a:t> </a:t>
            </a:r>
          </a:p>
        </p:txBody>
      </p:sp>
      <p:pic>
        <p:nvPicPr>
          <p:cNvPr id="6" name="图片 5">
            <a:extLst>
              <a:ext uri="{FF2B5EF4-FFF2-40B4-BE49-F238E27FC236}">
                <a16:creationId xmlns:a16="http://schemas.microsoft.com/office/drawing/2014/main" id="{A51B0C56-0F0E-E1CD-6452-E237356902CB}"/>
              </a:ext>
            </a:extLst>
          </p:cNvPr>
          <p:cNvPicPr>
            <a:picLocks noChangeAspect="1"/>
          </p:cNvPicPr>
          <p:nvPr/>
        </p:nvPicPr>
        <p:blipFill>
          <a:blip r:embed="rId2"/>
          <a:stretch>
            <a:fillRect/>
          </a:stretch>
        </p:blipFill>
        <p:spPr>
          <a:xfrm>
            <a:off x="2644300" y="665178"/>
            <a:ext cx="2931510" cy="5942791"/>
          </a:xfrm>
          <a:prstGeom prst="rect">
            <a:avLst/>
          </a:prstGeom>
        </p:spPr>
      </p:pic>
      <p:pic>
        <p:nvPicPr>
          <p:cNvPr id="7" name="图片 6">
            <a:extLst>
              <a:ext uri="{FF2B5EF4-FFF2-40B4-BE49-F238E27FC236}">
                <a16:creationId xmlns:a16="http://schemas.microsoft.com/office/drawing/2014/main" id="{4DCAB863-2824-D44F-8999-8A7F9C6E6C9B}"/>
              </a:ext>
            </a:extLst>
          </p:cNvPr>
          <p:cNvPicPr>
            <a:picLocks noChangeAspect="1"/>
          </p:cNvPicPr>
          <p:nvPr/>
        </p:nvPicPr>
        <p:blipFill>
          <a:blip r:embed="rId3"/>
          <a:stretch>
            <a:fillRect/>
          </a:stretch>
        </p:blipFill>
        <p:spPr>
          <a:xfrm>
            <a:off x="8815355" y="665178"/>
            <a:ext cx="3051165" cy="5942791"/>
          </a:xfrm>
          <a:prstGeom prst="rect">
            <a:avLst/>
          </a:prstGeom>
        </p:spPr>
      </p:pic>
      <p:sp>
        <p:nvSpPr>
          <p:cNvPr id="8" name="文本框 7">
            <a:extLst>
              <a:ext uri="{FF2B5EF4-FFF2-40B4-BE49-F238E27FC236}">
                <a16:creationId xmlns:a16="http://schemas.microsoft.com/office/drawing/2014/main" id="{8C632977-DA2E-98D6-5250-CF3DF5C3DA77}"/>
              </a:ext>
            </a:extLst>
          </p:cNvPr>
          <p:cNvSpPr txBox="1"/>
          <p:nvPr/>
        </p:nvSpPr>
        <p:spPr>
          <a:xfrm>
            <a:off x="5666821" y="136416"/>
            <a:ext cx="2256323" cy="523220"/>
          </a:xfrm>
          <a:prstGeom prst="rect">
            <a:avLst/>
          </a:prstGeom>
          <a:noFill/>
        </p:spPr>
        <p:txBody>
          <a:bodyPr wrap="none" rtlCol="0">
            <a:spAutoFit/>
          </a:bodyPr>
          <a:lstStyle/>
          <a:p>
            <a:r>
              <a:rPr lang="en-US" altLang="zh-SG" sz="2800" dirty="0">
                <a:solidFill>
                  <a:srgbClr val="818A78"/>
                </a:solidFill>
                <a:ea typeface="方正正黑简体" panose="02000000000000000000" pitchFamily="2" charset="-122"/>
                <a:cs typeface="+mn-ea"/>
              </a:rPr>
              <a:t>Calendar Page</a:t>
            </a:r>
            <a:endParaRPr lang="zh-SG" altLang="en-US" sz="2800" dirty="0">
              <a:solidFill>
                <a:srgbClr val="818A78"/>
              </a:solidFill>
              <a:ea typeface="方正正黑简体" panose="02000000000000000000" pitchFamily="2" charset="-122"/>
              <a:cs typeface="+mn-ea"/>
            </a:endParaRPr>
          </a:p>
        </p:txBody>
      </p:sp>
      <p:sp>
        <p:nvSpPr>
          <p:cNvPr id="9" name="文本框 8">
            <a:extLst>
              <a:ext uri="{FF2B5EF4-FFF2-40B4-BE49-F238E27FC236}">
                <a16:creationId xmlns:a16="http://schemas.microsoft.com/office/drawing/2014/main" id="{71D30A7E-64D7-140B-663A-A9A5B1DC9F43}"/>
              </a:ext>
            </a:extLst>
          </p:cNvPr>
          <p:cNvSpPr txBox="1"/>
          <p:nvPr/>
        </p:nvSpPr>
        <p:spPr>
          <a:xfrm>
            <a:off x="5666821" y="659636"/>
            <a:ext cx="3028950" cy="2031325"/>
          </a:xfrm>
          <a:prstGeom prst="rect">
            <a:avLst/>
          </a:prstGeom>
          <a:noFill/>
        </p:spPr>
        <p:txBody>
          <a:bodyPr wrap="square" rtlCol="0">
            <a:spAutoFit/>
          </a:bodyPr>
          <a:lstStyle/>
          <a:p>
            <a:pPr algn="just"/>
            <a:r>
              <a:rPr lang="en-SG" altLang="zh-SG" dirty="0"/>
              <a:t>Click any highlighted date on the calendar all the events on that date which is also the Join event screen will pop up. Once click the “+” button on the calendar view, the add event screen will pop up.</a:t>
            </a:r>
            <a:endParaRPr lang="zh-CN" altLang="zh-SG" dirty="0"/>
          </a:p>
        </p:txBody>
      </p:sp>
    </p:spTree>
    <p:extLst>
      <p:ext uri="{BB962C8B-B14F-4D97-AF65-F5344CB8AC3E}">
        <p14:creationId xmlns:p14="http://schemas.microsoft.com/office/powerpoint/2010/main" val="242011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F5A67AC-B103-459F-7D08-3EA14BCEC4E8}"/>
              </a:ext>
            </a:extLst>
          </p:cNvPr>
          <p:cNvPicPr>
            <a:picLocks noChangeAspect="1"/>
          </p:cNvPicPr>
          <p:nvPr/>
        </p:nvPicPr>
        <p:blipFill>
          <a:blip r:embed="rId2"/>
          <a:stretch>
            <a:fillRect/>
          </a:stretch>
        </p:blipFill>
        <p:spPr>
          <a:xfrm>
            <a:off x="2874265" y="770192"/>
            <a:ext cx="2886499" cy="5942791"/>
          </a:xfrm>
          <a:prstGeom prst="rect">
            <a:avLst/>
          </a:prstGeom>
        </p:spPr>
      </p:pic>
      <p:pic>
        <p:nvPicPr>
          <p:cNvPr id="5" name="图片 4">
            <a:extLst>
              <a:ext uri="{FF2B5EF4-FFF2-40B4-BE49-F238E27FC236}">
                <a16:creationId xmlns:a16="http://schemas.microsoft.com/office/drawing/2014/main" id="{A8B522BB-6789-A40C-BBC2-B1F042CAB086}"/>
              </a:ext>
            </a:extLst>
          </p:cNvPr>
          <p:cNvPicPr>
            <a:picLocks noChangeAspect="1"/>
          </p:cNvPicPr>
          <p:nvPr/>
        </p:nvPicPr>
        <p:blipFill>
          <a:blip r:embed="rId3"/>
          <a:stretch>
            <a:fillRect/>
          </a:stretch>
        </p:blipFill>
        <p:spPr>
          <a:xfrm>
            <a:off x="8875490" y="770192"/>
            <a:ext cx="2890815" cy="5942791"/>
          </a:xfrm>
          <a:prstGeom prst="rect">
            <a:avLst/>
          </a:prstGeom>
        </p:spPr>
      </p:pic>
      <p:sp>
        <p:nvSpPr>
          <p:cNvPr id="11" name="文本框 10">
            <a:extLst>
              <a:ext uri="{FF2B5EF4-FFF2-40B4-BE49-F238E27FC236}">
                <a16:creationId xmlns:a16="http://schemas.microsoft.com/office/drawing/2014/main" id="{6CC0A70C-2F0B-D801-CC11-DD5297BA9D97}"/>
              </a:ext>
            </a:extLst>
          </p:cNvPr>
          <p:cNvSpPr txBox="1"/>
          <p:nvPr/>
        </p:nvSpPr>
        <p:spPr>
          <a:xfrm>
            <a:off x="159621" y="136416"/>
            <a:ext cx="2801408" cy="523220"/>
          </a:xfrm>
          <a:prstGeom prst="rect">
            <a:avLst/>
          </a:prstGeom>
          <a:noFill/>
        </p:spPr>
        <p:txBody>
          <a:bodyPr wrap="none" rtlCol="0">
            <a:spAutoFit/>
          </a:bodyPr>
          <a:lstStyle/>
          <a:p>
            <a:r>
              <a:rPr lang="en-US" altLang="zh-SG" sz="2800" dirty="0">
                <a:solidFill>
                  <a:srgbClr val="818A78"/>
                </a:solidFill>
                <a:ea typeface="方正正黑简体" panose="02000000000000000000" pitchFamily="2" charset="-122"/>
                <a:cs typeface="+mn-ea"/>
              </a:rPr>
              <a:t>Create Event Page</a:t>
            </a:r>
            <a:endParaRPr lang="zh-SG" altLang="en-US" sz="2800" dirty="0">
              <a:solidFill>
                <a:srgbClr val="818A78"/>
              </a:solidFill>
              <a:ea typeface="方正正黑简体" panose="02000000000000000000" pitchFamily="2" charset="-122"/>
              <a:cs typeface="+mn-ea"/>
            </a:endParaRPr>
          </a:p>
        </p:txBody>
      </p:sp>
      <p:sp>
        <p:nvSpPr>
          <p:cNvPr id="12" name="文本框 11">
            <a:extLst>
              <a:ext uri="{FF2B5EF4-FFF2-40B4-BE49-F238E27FC236}">
                <a16:creationId xmlns:a16="http://schemas.microsoft.com/office/drawing/2014/main" id="{975213FD-ECCA-A2B4-2485-D5A2BBC2A937}"/>
              </a:ext>
            </a:extLst>
          </p:cNvPr>
          <p:cNvSpPr txBox="1"/>
          <p:nvPr/>
        </p:nvSpPr>
        <p:spPr>
          <a:xfrm>
            <a:off x="159621" y="659636"/>
            <a:ext cx="2606838" cy="2031325"/>
          </a:xfrm>
          <a:prstGeom prst="rect">
            <a:avLst/>
          </a:prstGeom>
          <a:noFill/>
        </p:spPr>
        <p:txBody>
          <a:bodyPr wrap="square" rtlCol="0">
            <a:spAutoFit/>
          </a:bodyPr>
          <a:lstStyle/>
          <a:p>
            <a:pPr algn="just"/>
            <a:r>
              <a:rPr lang="en-SG" altLang="zh-SG" dirty="0"/>
              <a:t>Creator can create an event by entering the event details then click create. They can also cancel the event creation if they changed their mind.</a:t>
            </a:r>
            <a:endParaRPr lang="zh-CN" altLang="zh-SG" dirty="0"/>
          </a:p>
        </p:txBody>
      </p:sp>
      <p:sp>
        <p:nvSpPr>
          <p:cNvPr id="15" name="文本框 14">
            <a:extLst>
              <a:ext uri="{FF2B5EF4-FFF2-40B4-BE49-F238E27FC236}">
                <a16:creationId xmlns:a16="http://schemas.microsoft.com/office/drawing/2014/main" id="{B8A06FF6-5D4D-1200-4817-581D9FA56A23}"/>
              </a:ext>
            </a:extLst>
          </p:cNvPr>
          <p:cNvSpPr txBox="1"/>
          <p:nvPr/>
        </p:nvSpPr>
        <p:spPr>
          <a:xfrm>
            <a:off x="6147259" y="136416"/>
            <a:ext cx="2423805" cy="523220"/>
          </a:xfrm>
          <a:prstGeom prst="rect">
            <a:avLst/>
          </a:prstGeom>
          <a:noFill/>
        </p:spPr>
        <p:txBody>
          <a:bodyPr wrap="none" rtlCol="0">
            <a:spAutoFit/>
          </a:bodyPr>
          <a:lstStyle/>
          <a:p>
            <a:r>
              <a:rPr lang="en-US" altLang="zh-SG" sz="2800" dirty="0">
                <a:solidFill>
                  <a:srgbClr val="818A78"/>
                </a:solidFill>
                <a:ea typeface="方正正黑简体" panose="02000000000000000000" pitchFamily="2" charset="-122"/>
                <a:cs typeface="+mn-ea"/>
              </a:rPr>
              <a:t>Join Event Page</a:t>
            </a:r>
            <a:endParaRPr lang="zh-SG" altLang="en-US" sz="2800" dirty="0">
              <a:solidFill>
                <a:srgbClr val="818A78"/>
              </a:solidFill>
              <a:ea typeface="方正正黑简体" panose="02000000000000000000" pitchFamily="2" charset="-122"/>
              <a:cs typeface="+mn-ea"/>
            </a:endParaRPr>
          </a:p>
        </p:txBody>
      </p:sp>
      <p:sp>
        <p:nvSpPr>
          <p:cNvPr id="16" name="文本框 15">
            <a:extLst>
              <a:ext uri="{FF2B5EF4-FFF2-40B4-BE49-F238E27FC236}">
                <a16:creationId xmlns:a16="http://schemas.microsoft.com/office/drawing/2014/main" id="{DBC83BBC-A1EA-3B8C-5537-79F0C94EB7EF}"/>
              </a:ext>
            </a:extLst>
          </p:cNvPr>
          <p:cNvSpPr txBox="1"/>
          <p:nvPr/>
        </p:nvSpPr>
        <p:spPr>
          <a:xfrm>
            <a:off x="6147259" y="659636"/>
            <a:ext cx="2606838" cy="1754326"/>
          </a:xfrm>
          <a:prstGeom prst="rect">
            <a:avLst/>
          </a:prstGeom>
          <a:noFill/>
        </p:spPr>
        <p:txBody>
          <a:bodyPr wrap="square" rtlCol="0">
            <a:spAutoFit/>
          </a:bodyPr>
          <a:lstStyle/>
          <a:p>
            <a:pPr algn="just"/>
            <a:r>
              <a:rPr lang="en-SG" altLang="zh-SG" dirty="0"/>
              <a:t>User can view all the events on that day and can click the join button if they are interested in that topic to join the study group.</a:t>
            </a:r>
            <a:endParaRPr lang="zh-CN" altLang="zh-SG" dirty="0"/>
          </a:p>
        </p:txBody>
      </p:sp>
    </p:spTree>
    <p:extLst>
      <p:ext uri="{BB962C8B-B14F-4D97-AF65-F5344CB8AC3E}">
        <p14:creationId xmlns:p14="http://schemas.microsoft.com/office/powerpoint/2010/main" val="372476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6CC0A70C-2F0B-D801-CC11-DD5297BA9D97}"/>
              </a:ext>
            </a:extLst>
          </p:cNvPr>
          <p:cNvSpPr txBox="1"/>
          <p:nvPr/>
        </p:nvSpPr>
        <p:spPr>
          <a:xfrm>
            <a:off x="159621" y="136416"/>
            <a:ext cx="1872244" cy="523220"/>
          </a:xfrm>
          <a:prstGeom prst="rect">
            <a:avLst/>
          </a:prstGeom>
          <a:noFill/>
        </p:spPr>
        <p:txBody>
          <a:bodyPr wrap="none" rtlCol="0">
            <a:spAutoFit/>
          </a:bodyPr>
          <a:lstStyle/>
          <a:p>
            <a:r>
              <a:rPr lang="en-US" altLang="zh-SG" sz="2800" dirty="0">
                <a:solidFill>
                  <a:srgbClr val="818A78"/>
                </a:solidFill>
                <a:ea typeface="方正正黑简体" panose="02000000000000000000" pitchFamily="2" charset="-122"/>
                <a:cs typeface="+mn-ea"/>
              </a:rPr>
              <a:t>Group Page</a:t>
            </a:r>
            <a:endParaRPr lang="zh-SG" altLang="en-US" sz="2800" dirty="0">
              <a:solidFill>
                <a:srgbClr val="818A78"/>
              </a:solidFill>
              <a:ea typeface="方正正黑简体" panose="02000000000000000000" pitchFamily="2" charset="-122"/>
              <a:cs typeface="+mn-ea"/>
            </a:endParaRPr>
          </a:p>
        </p:txBody>
      </p:sp>
      <p:sp>
        <p:nvSpPr>
          <p:cNvPr id="12" name="文本框 11">
            <a:extLst>
              <a:ext uri="{FF2B5EF4-FFF2-40B4-BE49-F238E27FC236}">
                <a16:creationId xmlns:a16="http://schemas.microsoft.com/office/drawing/2014/main" id="{975213FD-ECCA-A2B4-2485-D5A2BBC2A937}"/>
              </a:ext>
            </a:extLst>
          </p:cNvPr>
          <p:cNvSpPr txBox="1"/>
          <p:nvPr/>
        </p:nvSpPr>
        <p:spPr>
          <a:xfrm>
            <a:off x="159621" y="659636"/>
            <a:ext cx="2606838" cy="1754326"/>
          </a:xfrm>
          <a:prstGeom prst="rect">
            <a:avLst/>
          </a:prstGeom>
          <a:noFill/>
        </p:spPr>
        <p:txBody>
          <a:bodyPr wrap="square" rtlCol="0">
            <a:spAutoFit/>
          </a:bodyPr>
          <a:lstStyle/>
          <a:p>
            <a:pPr algn="just"/>
            <a:r>
              <a:rPr lang="en-SG" altLang="zh-SG" dirty="0"/>
              <a:t>Groups with group name and creator name will be shown. The date and time of the latest message for each group will also be shown.</a:t>
            </a:r>
            <a:endParaRPr lang="zh-CN" altLang="zh-SG" dirty="0"/>
          </a:p>
        </p:txBody>
      </p:sp>
      <p:sp>
        <p:nvSpPr>
          <p:cNvPr id="15" name="文本框 14">
            <a:extLst>
              <a:ext uri="{FF2B5EF4-FFF2-40B4-BE49-F238E27FC236}">
                <a16:creationId xmlns:a16="http://schemas.microsoft.com/office/drawing/2014/main" id="{B8A06FF6-5D4D-1200-4817-581D9FA56A23}"/>
              </a:ext>
            </a:extLst>
          </p:cNvPr>
          <p:cNvSpPr txBox="1"/>
          <p:nvPr/>
        </p:nvSpPr>
        <p:spPr>
          <a:xfrm>
            <a:off x="6147259" y="136416"/>
            <a:ext cx="1627818" cy="523220"/>
          </a:xfrm>
          <a:prstGeom prst="rect">
            <a:avLst/>
          </a:prstGeom>
          <a:noFill/>
        </p:spPr>
        <p:txBody>
          <a:bodyPr wrap="none" rtlCol="0">
            <a:spAutoFit/>
          </a:bodyPr>
          <a:lstStyle/>
          <a:p>
            <a:r>
              <a:rPr lang="en-US" altLang="zh-SG" sz="2800" dirty="0">
                <a:solidFill>
                  <a:srgbClr val="818A78"/>
                </a:solidFill>
                <a:ea typeface="方正正黑简体" panose="02000000000000000000" pitchFamily="2" charset="-122"/>
                <a:cs typeface="+mn-ea"/>
              </a:rPr>
              <a:t>Chat Page</a:t>
            </a:r>
            <a:endParaRPr lang="zh-SG" altLang="en-US" sz="2800" dirty="0">
              <a:solidFill>
                <a:srgbClr val="818A78"/>
              </a:solidFill>
              <a:ea typeface="方正正黑简体" panose="02000000000000000000" pitchFamily="2" charset="-122"/>
              <a:cs typeface="+mn-ea"/>
            </a:endParaRPr>
          </a:p>
        </p:txBody>
      </p:sp>
      <p:sp>
        <p:nvSpPr>
          <p:cNvPr id="16" name="文本框 15">
            <a:extLst>
              <a:ext uri="{FF2B5EF4-FFF2-40B4-BE49-F238E27FC236}">
                <a16:creationId xmlns:a16="http://schemas.microsoft.com/office/drawing/2014/main" id="{DBC83BBC-A1EA-3B8C-5537-79F0C94EB7EF}"/>
              </a:ext>
            </a:extLst>
          </p:cNvPr>
          <p:cNvSpPr txBox="1"/>
          <p:nvPr/>
        </p:nvSpPr>
        <p:spPr>
          <a:xfrm>
            <a:off x="6147259" y="659636"/>
            <a:ext cx="2606838" cy="2308324"/>
          </a:xfrm>
          <a:prstGeom prst="rect">
            <a:avLst/>
          </a:prstGeom>
          <a:noFill/>
        </p:spPr>
        <p:txBody>
          <a:bodyPr wrap="square" rtlCol="0">
            <a:spAutoFit/>
          </a:bodyPr>
          <a:lstStyle/>
          <a:p>
            <a:pPr algn="just"/>
            <a:r>
              <a:rPr lang="en-SG" altLang="zh-SG" dirty="0"/>
              <a:t>User can write message and click the send button to send message.  When click the “+”button user can attach files. Message will be underlined with different colour based on the message text.</a:t>
            </a:r>
            <a:endParaRPr lang="zh-CN" altLang="zh-SG" dirty="0"/>
          </a:p>
        </p:txBody>
      </p:sp>
      <p:pic>
        <p:nvPicPr>
          <p:cNvPr id="4" name="图片 3">
            <a:extLst>
              <a:ext uri="{FF2B5EF4-FFF2-40B4-BE49-F238E27FC236}">
                <a16:creationId xmlns:a16="http://schemas.microsoft.com/office/drawing/2014/main" id="{AFE06965-C519-3FBA-36EC-355FAB14BB8E}"/>
              </a:ext>
            </a:extLst>
          </p:cNvPr>
          <p:cNvPicPr>
            <a:picLocks noChangeAspect="1"/>
          </p:cNvPicPr>
          <p:nvPr/>
        </p:nvPicPr>
        <p:blipFill>
          <a:blip r:embed="rId2"/>
          <a:stretch>
            <a:fillRect/>
          </a:stretch>
        </p:blipFill>
        <p:spPr>
          <a:xfrm>
            <a:off x="2829037" y="770191"/>
            <a:ext cx="2931241" cy="5942791"/>
          </a:xfrm>
          <a:prstGeom prst="rect">
            <a:avLst/>
          </a:prstGeom>
        </p:spPr>
      </p:pic>
      <p:pic>
        <p:nvPicPr>
          <p:cNvPr id="5" name="图片 4" descr="白色的手机截图&#10;&#10;描述已自动生成">
            <a:extLst>
              <a:ext uri="{FF2B5EF4-FFF2-40B4-BE49-F238E27FC236}">
                <a16:creationId xmlns:a16="http://schemas.microsoft.com/office/drawing/2014/main" id="{8EF27B76-F06A-09AB-C5CC-AF2255849995}"/>
              </a:ext>
            </a:extLst>
          </p:cNvPr>
          <p:cNvPicPr>
            <a:picLocks noChangeAspect="1"/>
          </p:cNvPicPr>
          <p:nvPr/>
        </p:nvPicPr>
        <p:blipFill>
          <a:blip r:embed="rId3"/>
          <a:stretch>
            <a:fillRect/>
          </a:stretch>
        </p:blipFill>
        <p:spPr>
          <a:xfrm>
            <a:off x="8754097" y="770191"/>
            <a:ext cx="2896487" cy="5942791"/>
          </a:xfrm>
          <a:prstGeom prst="rect">
            <a:avLst/>
          </a:prstGeom>
        </p:spPr>
      </p:pic>
    </p:spTree>
    <p:extLst>
      <p:ext uri="{BB962C8B-B14F-4D97-AF65-F5344CB8AC3E}">
        <p14:creationId xmlns:p14="http://schemas.microsoft.com/office/powerpoint/2010/main" val="1801009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6CC0A70C-2F0B-D801-CC11-DD5297BA9D97}"/>
              </a:ext>
            </a:extLst>
          </p:cNvPr>
          <p:cNvSpPr txBox="1"/>
          <p:nvPr/>
        </p:nvSpPr>
        <p:spPr>
          <a:xfrm>
            <a:off x="159621" y="136416"/>
            <a:ext cx="1904304" cy="523220"/>
          </a:xfrm>
          <a:prstGeom prst="rect">
            <a:avLst/>
          </a:prstGeom>
          <a:noFill/>
        </p:spPr>
        <p:txBody>
          <a:bodyPr wrap="none" rtlCol="0">
            <a:spAutoFit/>
          </a:bodyPr>
          <a:lstStyle/>
          <a:p>
            <a:r>
              <a:rPr lang="en-US" altLang="zh-SG" sz="2800" dirty="0">
                <a:solidFill>
                  <a:srgbClr val="818A78"/>
                </a:solidFill>
                <a:ea typeface="方正正黑简体" panose="02000000000000000000" pitchFamily="2" charset="-122"/>
                <a:cs typeface="+mn-ea"/>
              </a:rPr>
              <a:t>Profile Page</a:t>
            </a:r>
            <a:endParaRPr lang="zh-SG" altLang="en-US" sz="2800" dirty="0">
              <a:solidFill>
                <a:srgbClr val="818A78"/>
              </a:solidFill>
              <a:ea typeface="方正正黑简体" panose="02000000000000000000" pitchFamily="2" charset="-122"/>
              <a:cs typeface="+mn-ea"/>
            </a:endParaRPr>
          </a:p>
        </p:txBody>
      </p:sp>
      <p:sp>
        <p:nvSpPr>
          <p:cNvPr id="12" name="文本框 11">
            <a:extLst>
              <a:ext uri="{FF2B5EF4-FFF2-40B4-BE49-F238E27FC236}">
                <a16:creationId xmlns:a16="http://schemas.microsoft.com/office/drawing/2014/main" id="{975213FD-ECCA-A2B4-2485-D5A2BBC2A937}"/>
              </a:ext>
            </a:extLst>
          </p:cNvPr>
          <p:cNvSpPr txBox="1"/>
          <p:nvPr/>
        </p:nvSpPr>
        <p:spPr>
          <a:xfrm>
            <a:off x="159621" y="659636"/>
            <a:ext cx="2606838" cy="2031325"/>
          </a:xfrm>
          <a:prstGeom prst="rect">
            <a:avLst/>
          </a:prstGeom>
          <a:noFill/>
        </p:spPr>
        <p:txBody>
          <a:bodyPr wrap="square" rtlCol="0">
            <a:spAutoFit/>
          </a:bodyPr>
          <a:lstStyle/>
          <a:p>
            <a:pPr algn="just"/>
            <a:r>
              <a:rPr lang="en-SG" altLang="zh-SG" dirty="0"/>
              <a:t>User can view their profile page </a:t>
            </a:r>
            <a:r>
              <a:rPr lang="en-US" altLang="zh-SG" dirty="0"/>
              <a:t>and change profile photo</a:t>
            </a:r>
            <a:r>
              <a:rPr lang="en-SG" altLang="zh-SG" dirty="0"/>
              <a:t>. Interest can be changed by click on different checkbox. One or more options can be chosen.</a:t>
            </a:r>
            <a:endParaRPr lang="zh-CN" altLang="zh-SG" dirty="0"/>
          </a:p>
        </p:txBody>
      </p:sp>
      <p:sp>
        <p:nvSpPr>
          <p:cNvPr id="15" name="文本框 14">
            <a:extLst>
              <a:ext uri="{FF2B5EF4-FFF2-40B4-BE49-F238E27FC236}">
                <a16:creationId xmlns:a16="http://schemas.microsoft.com/office/drawing/2014/main" id="{B8A06FF6-5D4D-1200-4817-581D9FA56A23}"/>
              </a:ext>
            </a:extLst>
          </p:cNvPr>
          <p:cNvSpPr txBox="1"/>
          <p:nvPr/>
        </p:nvSpPr>
        <p:spPr>
          <a:xfrm>
            <a:off x="6147259" y="136416"/>
            <a:ext cx="1696875" cy="523220"/>
          </a:xfrm>
          <a:prstGeom prst="rect">
            <a:avLst/>
          </a:prstGeom>
          <a:noFill/>
        </p:spPr>
        <p:txBody>
          <a:bodyPr wrap="none" rtlCol="0">
            <a:spAutoFit/>
          </a:bodyPr>
          <a:lstStyle/>
          <a:p>
            <a:r>
              <a:rPr lang="en-US" altLang="zh-SG" sz="2800" dirty="0">
                <a:solidFill>
                  <a:srgbClr val="818A78"/>
                </a:solidFill>
                <a:ea typeface="方正正黑简体" panose="02000000000000000000" pitchFamily="2" charset="-122"/>
                <a:cs typeface="+mn-ea"/>
              </a:rPr>
              <a:t>Book Page</a:t>
            </a:r>
            <a:endParaRPr lang="zh-SG" altLang="en-US" sz="2800" dirty="0">
              <a:solidFill>
                <a:srgbClr val="818A78"/>
              </a:solidFill>
              <a:ea typeface="方正正黑简体" panose="02000000000000000000" pitchFamily="2" charset="-122"/>
              <a:cs typeface="+mn-ea"/>
            </a:endParaRPr>
          </a:p>
        </p:txBody>
      </p:sp>
      <p:sp>
        <p:nvSpPr>
          <p:cNvPr id="16" name="文本框 15">
            <a:extLst>
              <a:ext uri="{FF2B5EF4-FFF2-40B4-BE49-F238E27FC236}">
                <a16:creationId xmlns:a16="http://schemas.microsoft.com/office/drawing/2014/main" id="{DBC83BBC-A1EA-3B8C-5537-79F0C94EB7EF}"/>
              </a:ext>
            </a:extLst>
          </p:cNvPr>
          <p:cNvSpPr txBox="1"/>
          <p:nvPr/>
        </p:nvSpPr>
        <p:spPr>
          <a:xfrm>
            <a:off x="6147259" y="659636"/>
            <a:ext cx="2606838" cy="1754326"/>
          </a:xfrm>
          <a:prstGeom prst="rect">
            <a:avLst/>
          </a:prstGeom>
          <a:noFill/>
        </p:spPr>
        <p:txBody>
          <a:bodyPr wrap="square" rtlCol="0">
            <a:spAutoFit/>
          </a:bodyPr>
          <a:lstStyle/>
          <a:p>
            <a:pPr algn="just"/>
            <a:r>
              <a:rPr lang="en-SG" altLang="zh-SG" dirty="0"/>
              <a:t>User can enter keyword in the search box to look for books. And books recommended to the user is based on the interest of the user.</a:t>
            </a:r>
            <a:endParaRPr lang="zh-CN" altLang="zh-SG" dirty="0"/>
          </a:p>
        </p:txBody>
      </p:sp>
      <p:pic>
        <p:nvPicPr>
          <p:cNvPr id="2" name="图片 1">
            <a:extLst>
              <a:ext uri="{FF2B5EF4-FFF2-40B4-BE49-F238E27FC236}">
                <a16:creationId xmlns:a16="http://schemas.microsoft.com/office/drawing/2014/main" id="{C51F7701-E481-A66F-1444-E454F8783DA4}"/>
              </a:ext>
            </a:extLst>
          </p:cNvPr>
          <p:cNvPicPr>
            <a:picLocks noChangeAspect="1"/>
          </p:cNvPicPr>
          <p:nvPr/>
        </p:nvPicPr>
        <p:blipFill>
          <a:blip r:embed="rId2"/>
          <a:stretch>
            <a:fillRect/>
          </a:stretch>
        </p:blipFill>
        <p:spPr>
          <a:xfrm>
            <a:off x="2874265" y="770191"/>
            <a:ext cx="3091858" cy="5942791"/>
          </a:xfrm>
          <a:prstGeom prst="rect">
            <a:avLst/>
          </a:prstGeom>
        </p:spPr>
      </p:pic>
      <p:pic>
        <p:nvPicPr>
          <p:cNvPr id="3" name="图片 2">
            <a:extLst>
              <a:ext uri="{FF2B5EF4-FFF2-40B4-BE49-F238E27FC236}">
                <a16:creationId xmlns:a16="http://schemas.microsoft.com/office/drawing/2014/main" id="{DA46392C-45F7-8920-4CCD-2F3900FDFF17}"/>
              </a:ext>
            </a:extLst>
          </p:cNvPr>
          <p:cNvPicPr>
            <a:picLocks noChangeAspect="1"/>
          </p:cNvPicPr>
          <p:nvPr/>
        </p:nvPicPr>
        <p:blipFill>
          <a:blip r:embed="rId3"/>
          <a:stretch>
            <a:fillRect/>
          </a:stretch>
        </p:blipFill>
        <p:spPr>
          <a:xfrm>
            <a:off x="8754097" y="770191"/>
            <a:ext cx="2971396" cy="5942791"/>
          </a:xfrm>
          <a:prstGeom prst="rect">
            <a:avLst/>
          </a:prstGeom>
        </p:spPr>
      </p:pic>
    </p:spTree>
    <p:extLst>
      <p:ext uri="{BB962C8B-B14F-4D97-AF65-F5344CB8AC3E}">
        <p14:creationId xmlns:p14="http://schemas.microsoft.com/office/powerpoint/2010/main" val="374967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FBB96788-E9D4-4605-9D8B-F085D8D368A4}"/>
              </a:ext>
            </a:extLst>
          </p:cNvPr>
          <p:cNvGrpSpPr/>
          <p:nvPr/>
        </p:nvGrpSpPr>
        <p:grpSpPr>
          <a:xfrm>
            <a:off x="4992999" y="1560424"/>
            <a:ext cx="2206002" cy="1880958"/>
            <a:chOff x="4669360" y="1703658"/>
            <a:chExt cx="2853279" cy="2432862"/>
          </a:xfrm>
        </p:grpSpPr>
        <p:pic>
          <p:nvPicPr>
            <p:cNvPr id="7" name="图形 6">
              <a:extLst>
                <a:ext uri="{FF2B5EF4-FFF2-40B4-BE49-F238E27FC236}">
                  <a16:creationId xmlns:a16="http://schemas.microsoft.com/office/drawing/2014/main" id="{87F4ADDC-3E03-48A4-B38A-B2A8576B32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69360" y="2721479"/>
              <a:ext cx="2853279" cy="1415041"/>
            </a:xfrm>
            <a:prstGeom prst="rect">
              <a:avLst/>
            </a:prstGeom>
          </p:spPr>
        </p:pic>
        <p:sp>
          <p:nvSpPr>
            <p:cNvPr id="8" name="椭圆 7">
              <a:extLst>
                <a:ext uri="{FF2B5EF4-FFF2-40B4-BE49-F238E27FC236}">
                  <a16:creationId xmlns:a16="http://schemas.microsoft.com/office/drawing/2014/main" id="{BFDED210-AC3A-464D-8101-9347000726AE}"/>
                </a:ext>
              </a:extLst>
            </p:cNvPr>
            <p:cNvSpPr/>
            <p:nvPr userDrawn="1"/>
          </p:nvSpPr>
          <p:spPr>
            <a:xfrm>
              <a:off x="5083214" y="1703658"/>
              <a:ext cx="2025569" cy="2025569"/>
            </a:xfrm>
            <a:prstGeom prst="ellipse">
              <a:avLst/>
            </a:prstGeom>
            <a:solidFill>
              <a:srgbClr val="BDC2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grpSp>
      <p:sp>
        <p:nvSpPr>
          <p:cNvPr id="2" name="文本框 1">
            <a:extLst>
              <a:ext uri="{FF2B5EF4-FFF2-40B4-BE49-F238E27FC236}">
                <a16:creationId xmlns:a16="http://schemas.microsoft.com/office/drawing/2014/main" id="{0056221D-7EDF-4C13-969E-3958F8FCD6C1}"/>
              </a:ext>
            </a:extLst>
          </p:cNvPr>
          <p:cNvSpPr txBox="1"/>
          <p:nvPr/>
        </p:nvSpPr>
        <p:spPr>
          <a:xfrm>
            <a:off x="5506735" y="1800487"/>
            <a:ext cx="1178529"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微软雅黑"/>
                <a:ea typeface="微软雅黑"/>
                <a:cs typeface="+mn-ea"/>
                <a:sym typeface="+mn-lt"/>
              </a:rPr>
              <a:t>02</a:t>
            </a:r>
            <a:endParaRPr kumimoji="0" lang="zh-CN" altLang="en-US" sz="66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3" name="文本框 2">
            <a:extLst>
              <a:ext uri="{FF2B5EF4-FFF2-40B4-BE49-F238E27FC236}">
                <a16:creationId xmlns:a16="http://schemas.microsoft.com/office/drawing/2014/main" id="{A59A5DF0-DF26-4F0A-988B-738C3976C745}"/>
              </a:ext>
            </a:extLst>
          </p:cNvPr>
          <p:cNvSpPr txBox="1"/>
          <p:nvPr/>
        </p:nvSpPr>
        <p:spPr>
          <a:xfrm>
            <a:off x="4134471" y="3405577"/>
            <a:ext cx="3923062"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b="1" dirty="0">
                <a:solidFill>
                  <a:srgbClr val="E0CCB4"/>
                </a:solidFill>
                <a:latin typeface="微软雅黑"/>
                <a:ea typeface="微软雅黑"/>
                <a:cs typeface="+mn-ea"/>
                <a:sym typeface="+mn-lt"/>
              </a:rPr>
              <a:t>Web Design</a:t>
            </a:r>
            <a:endParaRPr kumimoji="0" lang="zh-CN" altLang="en-US" sz="4800" b="1" i="0" u="none" strike="noStrike" kern="1200" cap="none" spc="0" normalizeH="0" baseline="0" noProof="0" dirty="0">
              <a:ln>
                <a:noFill/>
              </a:ln>
              <a:solidFill>
                <a:srgbClr val="E0CCB4"/>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3795253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CA44770-C896-66DD-8D94-B61DE64FD5BA}"/>
              </a:ext>
            </a:extLst>
          </p:cNvPr>
          <p:cNvPicPr>
            <a:picLocks noChangeAspect="1"/>
          </p:cNvPicPr>
          <p:nvPr/>
        </p:nvPicPr>
        <p:blipFill>
          <a:blip r:embed="rId2"/>
          <a:stretch>
            <a:fillRect/>
          </a:stretch>
        </p:blipFill>
        <p:spPr>
          <a:xfrm>
            <a:off x="2712030" y="136416"/>
            <a:ext cx="9479970" cy="6721584"/>
          </a:xfrm>
          <a:prstGeom prst="rect">
            <a:avLst/>
          </a:prstGeom>
        </p:spPr>
      </p:pic>
      <p:sp>
        <p:nvSpPr>
          <p:cNvPr id="2" name="文本框 1">
            <a:extLst>
              <a:ext uri="{FF2B5EF4-FFF2-40B4-BE49-F238E27FC236}">
                <a16:creationId xmlns:a16="http://schemas.microsoft.com/office/drawing/2014/main" id="{F31E7644-0EB0-0A9C-E80F-FF1A06596033}"/>
              </a:ext>
            </a:extLst>
          </p:cNvPr>
          <p:cNvSpPr txBox="1"/>
          <p:nvPr/>
        </p:nvSpPr>
        <p:spPr>
          <a:xfrm>
            <a:off x="159621" y="136416"/>
            <a:ext cx="1738553" cy="523220"/>
          </a:xfrm>
          <a:prstGeom prst="rect">
            <a:avLst/>
          </a:prstGeom>
          <a:noFill/>
        </p:spPr>
        <p:txBody>
          <a:bodyPr wrap="none" rtlCol="0">
            <a:spAutoFit/>
          </a:bodyPr>
          <a:lstStyle/>
          <a:p>
            <a:r>
              <a:rPr lang="en-US" altLang="zh-SG" sz="2800" dirty="0">
                <a:solidFill>
                  <a:srgbClr val="818A78"/>
                </a:solidFill>
                <a:ea typeface="方正正黑简体" panose="02000000000000000000" pitchFamily="2" charset="-122"/>
                <a:cs typeface="+mn-ea"/>
              </a:rPr>
              <a:t>Login Page</a:t>
            </a:r>
            <a:endParaRPr lang="zh-SG" altLang="en-US" sz="2800" dirty="0">
              <a:solidFill>
                <a:srgbClr val="818A78"/>
              </a:solidFill>
              <a:ea typeface="方正正黑简体" panose="02000000000000000000" pitchFamily="2" charset="-122"/>
              <a:cs typeface="+mn-ea"/>
            </a:endParaRPr>
          </a:p>
        </p:txBody>
      </p:sp>
      <p:sp>
        <p:nvSpPr>
          <p:cNvPr id="3" name="文本框 2">
            <a:extLst>
              <a:ext uri="{FF2B5EF4-FFF2-40B4-BE49-F238E27FC236}">
                <a16:creationId xmlns:a16="http://schemas.microsoft.com/office/drawing/2014/main" id="{BD145548-690A-0A90-A0AF-8BF22E4CB52A}"/>
              </a:ext>
            </a:extLst>
          </p:cNvPr>
          <p:cNvSpPr txBox="1"/>
          <p:nvPr/>
        </p:nvSpPr>
        <p:spPr>
          <a:xfrm>
            <a:off x="159621" y="659636"/>
            <a:ext cx="2606838" cy="369332"/>
          </a:xfrm>
          <a:prstGeom prst="rect">
            <a:avLst/>
          </a:prstGeom>
          <a:noFill/>
        </p:spPr>
        <p:txBody>
          <a:bodyPr wrap="square" rtlCol="0">
            <a:spAutoFit/>
          </a:bodyPr>
          <a:lstStyle/>
          <a:p>
            <a:pPr algn="just"/>
            <a:r>
              <a:rPr lang="en-SG" altLang="zh-SG" dirty="0"/>
              <a:t>User can log in from here</a:t>
            </a:r>
            <a:r>
              <a:rPr lang="zh-CN" altLang="zh-SG" dirty="0"/>
              <a:t> </a:t>
            </a:r>
          </a:p>
        </p:txBody>
      </p:sp>
    </p:spTree>
    <p:extLst>
      <p:ext uri="{BB962C8B-B14F-4D97-AF65-F5344CB8AC3E}">
        <p14:creationId xmlns:p14="http://schemas.microsoft.com/office/powerpoint/2010/main" val="8408250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5nxe3xpk">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5D7F441D4DD8438BA5BF9C8B2D1A1F" ma:contentTypeVersion="7" ma:contentTypeDescription="Create a new document." ma:contentTypeScope="" ma:versionID="ffb99ae0b22fcdcb5cddb2cc22787f42">
  <xsd:schema xmlns:xsd="http://www.w3.org/2001/XMLSchema" xmlns:xs="http://www.w3.org/2001/XMLSchema" xmlns:p="http://schemas.microsoft.com/office/2006/metadata/properties" xmlns:ns2="42899919-546c-4628-9b40-3fc8d93e7d30" targetNamespace="http://schemas.microsoft.com/office/2006/metadata/properties" ma:root="true" ma:fieldsID="2062bbfa9229f4b56e0621ef75eb9257" ns2:_="">
    <xsd:import namespace="42899919-546c-4628-9b40-3fc8d93e7d3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899919-546c-4628-9b40-3fc8d93e7d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0cca7581-5256-458a-b218-643d9525617e"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2899919-546c-4628-9b40-3fc8d93e7d3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35C884E-28E0-48F4-81B0-486366A4E2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899919-546c-4628-9b40-3fc8d93e7d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E8FFE2-9784-48E7-9EFE-4CFB32AB55F7}">
  <ds:schemaRefs>
    <ds:schemaRef ds:uri="http://schemas.microsoft.com/sharepoint/v3/contenttype/forms"/>
  </ds:schemaRefs>
</ds:datastoreItem>
</file>

<file path=customXml/itemProps3.xml><?xml version="1.0" encoding="utf-8"?>
<ds:datastoreItem xmlns:ds="http://schemas.openxmlformats.org/officeDocument/2006/customXml" ds:itemID="{22969370-4E92-4262-84E7-24B17A3398F1}">
  <ds:schemaRefs>
    <ds:schemaRef ds:uri="http://schemas.microsoft.com/office/2006/metadata/properties"/>
    <ds:schemaRef ds:uri="http://schemas.microsoft.com/office/infopath/2007/PartnerControls"/>
    <ds:schemaRef ds:uri="42899919-546c-4628-9b40-3fc8d93e7d30"/>
  </ds:schemaRefs>
</ds:datastoreItem>
</file>

<file path=docProps/app.xml><?xml version="1.0" encoding="utf-8"?>
<Properties xmlns="http://schemas.openxmlformats.org/officeDocument/2006/extended-properties" xmlns:vt="http://schemas.openxmlformats.org/officeDocument/2006/docPropsVTypes">
  <TotalTime>198</TotalTime>
  <Words>565</Words>
  <Application>Microsoft Office PowerPoint</Application>
  <PresentationFormat>Widescreen</PresentationFormat>
  <Paragraphs>46</Paragraphs>
  <Slides>16</Slides>
  <Notes>0</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主题​​</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 Ziyou</dc:creator>
  <cp:lastModifiedBy>Zhao Ziyou</cp:lastModifiedBy>
  <cp:revision>9</cp:revision>
  <dcterms:created xsi:type="dcterms:W3CDTF">2022-08-18T05:08:24Z</dcterms:created>
  <dcterms:modified xsi:type="dcterms:W3CDTF">2022-08-21T04:38:33Z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0x010100B15D7F441D4DD8438BA5BF9C8B2D1A1F</vt:lpwstr>
  </property>
  <property fmtid="{D5CDD505-2E9C-101B-9397-08002B2CF9AE}" pid="3" name="MediaServiceImageTags">
    <vt:lpwstr/>
  </property>
</Properties>
</file>