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0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35CA76-F474-4C85-8F2B-124A332278C0}" v="7" dt="2022-08-20T04:52:21.897"/>
    <p1510:client id="{D7DA60C6-EDFC-4552-A223-0CDCF7FFE843}" v="23" dt="2022-08-20T04:49:11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Ziyou" userId="S::e0320219@u.nus.edu::fd22c571-3870-45d6-9a49-09d8dd9bc29f" providerId="AD" clId="Web-{D7DA60C6-EDFC-4552-A223-0CDCF7FFE843}"/>
    <pc:docChg chg="addSld modSld sldOrd">
      <pc:chgData name="Zhao Ziyou" userId="S::e0320219@u.nus.edu::fd22c571-3870-45d6-9a49-09d8dd9bc29f" providerId="AD" clId="Web-{D7DA60C6-EDFC-4552-A223-0CDCF7FFE843}" dt="2022-08-20T04:49:11.461" v="23" actId="1076"/>
      <pc:docMkLst>
        <pc:docMk/>
      </pc:docMkLst>
      <pc:sldChg chg="ord">
        <pc:chgData name="Zhao Ziyou" userId="S::e0320219@u.nus.edu::fd22c571-3870-45d6-9a49-09d8dd9bc29f" providerId="AD" clId="Web-{D7DA60C6-EDFC-4552-A223-0CDCF7FFE843}" dt="2022-08-20T04:47:20.114" v="14"/>
        <pc:sldMkLst>
          <pc:docMk/>
          <pc:sldMk cId="3491145641" sldId="256"/>
        </pc:sldMkLst>
      </pc:sldChg>
      <pc:sldChg chg="addSp delSp modSp mod setBg">
        <pc:chgData name="Zhao Ziyou" userId="S::e0320219@u.nus.edu::fd22c571-3870-45d6-9a49-09d8dd9bc29f" providerId="AD" clId="Web-{D7DA60C6-EDFC-4552-A223-0CDCF7FFE843}" dt="2022-08-20T04:49:05.289" v="20" actId="14100"/>
        <pc:sldMkLst>
          <pc:docMk/>
          <pc:sldMk cId="1769314345" sldId="258"/>
        </pc:sldMkLst>
        <pc:picChg chg="add mod">
          <ac:chgData name="Zhao Ziyou" userId="S::e0320219@u.nus.edu::fd22c571-3870-45d6-9a49-09d8dd9bc29f" providerId="AD" clId="Web-{D7DA60C6-EDFC-4552-A223-0CDCF7FFE843}" dt="2022-08-20T04:49:05.289" v="20" actId="14100"/>
          <ac:picMkLst>
            <pc:docMk/>
            <pc:sldMk cId="1769314345" sldId="258"/>
            <ac:picMk id="2" creationId="{0063B576-F686-6B92-CFE7-EB24C6AAC99F}"/>
          </ac:picMkLst>
        </pc:picChg>
        <pc:picChg chg="del">
          <ac:chgData name="Zhao Ziyou" userId="S::e0320219@u.nus.edu::fd22c571-3870-45d6-9a49-09d8dd9bc29f" providerId="AD" clId="Web-{D7DA60C6-EDFC-4552-A223-0CDCF7FFE843}" dt="2022-08-20T04:48:52.913" v="15"/>
          <ac:picMkLst>
            <pc:docMk/>
            <pc:sldMk cId="1769314345" sldId="258"/>
            <ac:picMk id="4" creationId="{28600233-E9A2-3FBD-AD4D-DC956A5281F6}"/>
          </ac:picMkLst>
        </pc:picChg>
      </pc:sldChg>
      <pc:sldChg chg="modSp">
        <pc:chgData name="Zhao Ziyou" userId="S::e0320219@u.nus.edu::fd22c571-3870-45d6-9a49-09d8dd9bc29f" providerId="AD" clId="Web-{D7DA60C6-EDFC-4552-A223-0CDCF7FFE843}" dt="2022-08-20T04:49:11.461" v="23" actId="1076"/>
        <pc:sldMkLst>
          <pc:docMk/>
          <pc:sldMk cId="965218937" sldId="259"/>
        </pc:sldMkLst>
        <pc:picChg chg="mod">
          <ac:chgData name="Zhao Ziyou" userId="S::e0320219@u.nus.edu::fd22c571-3870-45d6-9a49-09d8dd9bc29f" providerId="AD" clId="Web-{D7DA60C6-EDFC-4552-A223-0CDCF7FFE843}" dt="2022-08-20T04:49:11.461" v="23" actId="1076"/>
          <ac:picMkLst>
            <pc:docMk/>
            <pc:sldMk cId="965218937" sldId="259"/>
            <ac:picMk id="4" creationId="{3C2792C0-4C9E-7B23-5A79-A867F4C48A14}"/>
          </ac:picMkLst>
        </pc:picChg>
      </pc:sldChg>
      <pc:sldChg chg="addSp delSp modSp new mod setBg">
        <pc:chgData name="Zhao Ziyou" userId="S::e0320219@u.nus.edu::fd22c571-3870-45d6-9a49-09d8dd9bc29f" providerId="AD" clId="Web-{D7DA60C6-EDFC-4552-A223-0CDCF7FFE843}" dt="2022-08-20T04:47:16.442" v="13" actId="14100"/>
        <pc:sldMkLst>
          <pc:docMk/>
          <pc:sldMk cId="1745508509" sldId="260"/>
        </pc:sldMkLst>
        <pc:spChg chg="del">
          <ac:chgData name="Zhao Ziyou" userId="S::e0320219@u.nus.edu::fd22c571-3870-45d6-9a49-09d8dd9bc29f" providerId="AD" clId="Web-{D7DA60C6-EDFC-4552-A223-0CDCF7FFE843}" dt="2022-08-20T04:46:22.690" v="1"/>
          <ac:spMkLst>
            <pc:docMk/>
            <pc:sldMk cId="1745508509" sldId="260"/>
            <ac:spMk id="2" creationId="{2E767A94-BE17-AF2C-EF11-A1FCFE70537E}"/>
          </ac:spMkLst>
        </pc:spChg>
        <pc:spChg chg="del">
          <ac:chgData name="Zhao Ziyou" userId="S::e0320219@u.nus.edu::fd22c571-3870-45d6-9a49-09d8dd9bc29f" providerId="AD" clId="Web-{D7DA60C6-EDFC-4552-A223-0CDCF7FFE843}" dt="2022-08-20T04:46:24.581" v="2"/>
          <ac:spMkLst>
            <pc:docMk/>
            <pc:sldMk cId="1745508509" sldId="260"/>
            <ac:spMk id="3" creationId="{5F3FA027-6F98-9371-57F3-DCF740D67239}"/>
          </ac:spMkLst>
        </pc:spChg>
        <pc:spChg chg="add del">
          <ac:chgData name="Zhao Ziyou" userId="S::e0320219@u.nus.edu::fd22c571-3870-45d6-9a49-09d8dd9bc29f" providerId="AD" clId="Web-{D7DA60C6-EDFC-4552-A223-0CDCF7FFE843}" dt="2022-08-20T04:47:11.004" v="10"/>
          <ac:spMkLst>
            <pc:docMk/>
            <pc:sldMk cId="1745508509" sldId="260"/>
            <ac:spMk id="10" creationId="{42A4FC2C-047E-45A5-965D-8E1E3BF09BC6}"/>
          </ac:spMkLst>
        </pc:spChg>
        <pc:picChg chg="add del mod">
          <ac:chgData name="Zhao Ziyou" userId="S::e0320219@u.nus.edu::fd22c571-3870-45d6-9a49-09d8dd9bc29f" providerId="AD" clId="Web-{D7DA60C6-EDFC-4552-A223-0CDCF7FFE843}" dt="2022-08-20T04:46:41.972" v="7"/>
          <ac:picMkLst>
            <pc:docMk/>
            <pc:sldMk cId="1745508509" sldId="260"/>
            <ac:picMk id="4" creationId="{917782F2-4927-D231-0F5F-639822627152}"/>
          </ac:picMkLst>
        </pc:picChg>
        <pc:picChg chg="add mod">
          <ac:chgData name="Zhao Ziyou" userId="S::e0320219@u.nus.edu::fd22c571-3870-45d6-9a49-09d8dd9bc29f" providerId="AD" clId="Web-{D7DA60C6-EDFC-4552-A223-0CDCF7FFE843}" dt="2022-08-20T04:47:16.442" v="13" actId="14100"/>
          <ac:picMkLst>
            <pc:docMk/>
            <pc:sldMk cId="1745508509" sldId="260"/>
            <ac:picMk id="5" creationId="{3E0939C1-4091-0F57-AB67-DEE91D7C949D}"/>
          </ac:picMkLst>
        </pc:picChg>
      </pc:sldChg>
    </pc:docChg>
  </pc:docChgLst>
  <pc:docChgLst>
    <pc:chgData name="Zhao Ziyou" userId="S::e0320219@u.nus.edu::fd22c571-3870-45d6-9a49-09d8dd9bc29f" providerId="AD" clId="Web-{4435CA76-F474-4C85-8F2B-124A332278C0}"/>
    <pc:docChg chg="modSld">
      <pc:chgData name="Zhao Ziyou" userId="S::e0320219@u.nus.edu::fd22c571-3870-45d6-9a49-09d8dd9bc29f" providerId="AD" clId="Web-{4435CA76-F474-4C85-8F2B-124A332278C0}" dt="2022-08-20T04:52:21.897" v="4" actId="14100"/>
      <pc:docMkLst>
        <pc:docMk/>
      </pc:docMkLst>
      <pc:sldChg chg="addSp modSp">
        <pc:chgData name="Zhao Ziyou" userId="S::e0320219@u.nus.edu::fd22c571-3870-45d6-9a49-09d8dd9bc29f" providerId="AD" clId="Web-{4435CA76-F474-4C85-8F2B-124A332278C0}" dt="2022-08-20T04:52:21.897" v="4" actId="14100"/>
        <pc:sldMkLst>
          <pc:docMk/>
          <pc:sldMk cId="1745508509" sldId="260"/>
        </pc:sldMkLst>
        <pc:picChg chg="add mod">
          <ac:chgData name="Zhao Ziyou" userId="S::e0320219@u.nus.edu::fd22c571-3870-45d6-9a49-09d8dd9bc29f" providerId="AD" clId="Web-{4435CA76-F474-4C85-8F2B-124A332278C0}" dt="2022-08-20T04:52:21.897" v="4" actId="14100"/>
          <ac:picMkLst>
            <pc:docMk/>
            <pc:sldMk cId="1745508509" sldId="260"/>
            <ac:picMk id="2" creationId="{A14AB294-083C-0429-7A83-EEF6CBF63937}"/>
          </ac:picMkLst>
        </pc:picChg>
      </pc:sldChg>
    </pc:docChg>
  </pc:docChgLst>
  <pc:docChgLst>
    <pc:chgData clId="Web-{4435CA76-F474-4C85-8F2B-124A332278C0}"/>
    <pc:docChg chg="modSld">
      <pc:chgData name="" userId="" providerId="" clId="Web-{4435CA76-F474-4C85-8F2B-124A332278C0}" dt="2022-08-20T04:51:59.225" v="0"/>
      <pc:docMkLst>
        <pc:docMk/>
      </pc:docMkLst>
      <pc:sldChg chg="delSp">
        <pc:chgData name="" userId="" providerId="" clId="Web-{4435CA76-F474-4C85-8F2B-124A332278C0}" dt="2022-08-20T04:51:59.225" v="0"/>
        <pc:sldMkLst>
          <pc:docMk/>
          <pc:sldMk cId="1745508509" sldId="260"/>
        </pc:sldMkLst>
        <pc:picChg chg="del">
          <ac:chgData name="" userId="" providerId="" clId="Web-{4435CA76-F474-4C85-8F2B-124A332278C0}" dt="2022-08-20T04:51:59.225" v="0"/>
          <ac:picMkLst>
            <pc:docMk/>
            <pc:sldMk cId="1745508509" sldId="260"/>
            <ac:picMk id="5" creationId="{3E0939C1-4091-0F57-AB67-DEE91D7C94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C9E2-0C2A-7A01-AFCC-FF8AD26C9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0360D5-B0E6-75F6-3FC9-D2D994CFD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BB2B1-B3F4-A56F-FDCB-F9D8F3E9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5119-FC9B-684C-BDF3-259C32757F82}" type="datetimeFigureOut">
              <a:rPr kumimoji="1" lang="zh-SG" altLang="en-US" smtClean="0"/>
              <a:t>19/8/2022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2C294-7015-1364-04C3-77EB632C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F188E-7579-D07A-B7AC-2A448BC6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D25C-CAEA-2A4D-821C-9CBFE09BADC7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00254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E1691-64DF-ABD7-C331-B309CA03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420AB-E9DA-E06E-366C-AEADEAE08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466CA-54E6-DEF7-DEC9-A39ECE13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5119-FC9B-684C-BDF3-259C32757F82}" type="datetimeFigureOut">
              <a:rPr kumimoji="1" lang="zh-SG" altLang="en-US" smtClean="0"/>
              <a:t>19/8/2022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B1B98-FFA9-FDB0-51F5-54CEB311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B2E9E-D38D-55CD-61D7-02B32642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D25C-CAEA-2A4D-821C-9CBFE09BADC7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70465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63F7FB-DFD4-38AA-53A4-BDE9C70C3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CA448A-0C05-ECC8-E3A8-842D1C039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44543-BF20-8F21-C5B4-248B62F7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5119-FC9B-684C-BDF3-259C32757F82}" type="datetimeFigureOut">
              <a:rPr kumimoji="1" lang="zh-SG" altLang="en-US" smtClean="0"/>
              <a:t>19/8/2022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7BCC4-C7A5-AE90-E593-413DECF9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815C9-AC72-31D2-6774-C5F1F30E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D25C-CAEA-2A4D-821C-9CBFE09BADC7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74860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36DAC-842D-350A-6BA2-B448B7E6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775D8-3B68-A399-CBC8-AEC4C590C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F953F-1B5A-EDB6-F12E-46291E2D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5119-FC9B-684C-BDF3-259C32757F82}" type="datetimeFigureOut">
              <a:rPr kumimoji="1" lang="zh-SG" altLang="en-US" smtClean="0"/>
              <a:t>19/8/2022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4F24F-2696-DC07-69F7-010AD614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D58BC-5D81-297E-85E0-FD32C871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D25C-CAEA-2A4D-821C-9CBFE09BADC7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15639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131D0-E430-AF31-6765-753F3D71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479B0-AA67-117A-3934-E966A9D39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C3289-041A-6FAD-8B27-76C816F1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5119-FC9B-684C-BDF3-259C32757F82}" type="datetimeFigureOut">
              <a:rPr kumimoji="1" lang="zh-SG" altLang="en-US" smtClean="0"/>
              <a:t>19/8/2022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B5919-B858-2DE0-4F4C-F3F9582F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54BDF-44DF-6EBE-6686-33C17389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D25C-CAEA-2A4D-821C-9CBFE09BADC7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00546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BD297-52AE-81A0-7A44-A4CF584A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8B00A-8E27-0659-44A0-93384E577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97B410-6376-DB35-9DE1-EBB53D901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400D2-11AE-512D-AD4F-9D401C10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5119-FC9B-684C-BDF3-259C32757F82}" type="datetimeFigureOut">
              <a:rPr kumimoji="1" lang="zh-SG" altLang="en-US" smtClean="0"/>
              <a:t>19/8/2022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C7509C-765C-9155-34B2-CF6DC610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1F7E59-3EE3-556B-BBC0-86B2EFCE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D25C-CAEA-2A4D-821C-9CBFE09BADC7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4050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92CDD-52A2-0FC5-5FCC-BE0899F8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D3950-6E71-7615-8FA6-A007B0BE4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BE7BB8-1CEC-600D-F42B-DFF2532BF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2648D8-35C3-8864-1EC3-F2FDFE017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450C20-00D3-1271-57BB-6202312EB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E0C584-83F5-7C5D-02BB-1964BF6C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5119-FC9B-684C-BDF3-259C32757F82}" type="datetimeFigureOut">
              <a:rPr kumimoji="1" lang="zh-SG" altLang="en-US" smtClean="0"/>
              <a:t>19/8/2022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F48BE9-2D71-954F-D8CE-9B80B914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66E11E-C0A3-E7D5-C486-507794F4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D25C-CAEA-2A4D-821C-9CBFE09BADC7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87429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87836-2C53-E7ED-5ADC-640CE374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87C89B-39CB-3FB1-449A-4580152A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5119-FC9B-684C-BDF3-259C32757F82}" type="datetimeFigureOut">
              <a:rPr kumimoji="1" lang="zh-SG" altLang="en-US" smtClean="0"/>
              <a:t>19/8/2022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B08033-ED49-2399-9198-A356603B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F286D1-CBDC-32B3-9980-42BD4478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D25C-CAEA-2A4D-821C-9CBFE09BADC7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55560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AB4754-1E48-735B-8326-71E78A20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5119-FC9B-684C-BDF3-259C32757F82}" type="datetimeFigureOut">
              <a:rPr kumimoji="1" lang="zh-SG" altLang="en-US" smtClean="0"/>
              <a:t>19/8/2022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358C78-F785-EA8E-1414-D0AC610D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1936F5-BFDC-E6BC-556E-22DC176A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D25C-CAEA-2A4D-821C-9CBFE09BADC7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16609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7D6EF-6A51-9CF8-A130-04B1EE7EB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A42BD-A22C-AAF3-632B-E4C71F217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ECBAA-C733-79A3-68D7-B0E7904E2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8550A-B14B-745E-132A-9EEC389E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5119-FC9B-684C-BDF3-259C32757F82}" type="datetimeFigureOut">
              <a:rPr kumimoji="1" lang="zh-SG" altLang="en-US" smtClean="0"/>
              <a:t>19/8/2022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75C4C-2A54-F843-4C80-9611B618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5676C-0D6E-2F40-1560-639D376F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D25C-CAEA-2A4D-821C-9CBFE09BADC7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8401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8FA08-D21F-0554-A07A-9800AC0E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F53C10-CA56-9CEE-D9B6-E45B3BF7E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7321B4-158C-A310-056B-C68745020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4CA50E-820B-C0A4-E96F-98293E58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5119-FC9B-684C-BDF3-259C32757F82}" type="datetimeFigureOut">
              <a:rPr kumimoji="1" lang="zh-SG" altLang="en-US" smtClean="0"/>
              <a:t>19/8/2022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86BFA8-4A4E-2CA4-16FB-7637807C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C670D-AB71-E78C-D34C-DF8857B3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D25C-CAEA-2A4D-821C-9CBFE09BADC7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01078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CD1FA7-1CC5-CE01-2BB8-130E3647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56A63-0782-0F49-EEAD-4529129A7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CFB5E-6352-E514-257C-A468877C5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85119-FC9B-684C-BDF3-259C32757F82}" type="datetimeFigureOut">
              <a:rPr kumimoji="1" lang="zh-SG" altLang="en-US" smtClean="0"/>
              <a:t>19/8/2022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C331E-13DA-766D-4C31-2A711BD7D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6D93C-8A27-AA08-3EF4-07C490255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4D25C-CAEA-2A4D-821C-9CBFE09BADC7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05815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A14AB294-083C-0429-7A83-EEF6CBF63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28" y="155958"/>
            <a:ext cx="8911506" cy="65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0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24EA51-0B05-24FC-DFCC-F767A92B3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69900"/>
            <a:ext cx="82296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4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BBAF8C-FD0D-43B9-53A8-5F3B5ADED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406400"/>
            <a:ext cx="94615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5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0063B576-F686-6B92-CFE7-EB24C6AA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982" y="234972"/>
            <a:ext cx="8559231" cy="618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1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2792C0-4C9E-7B23-5A79-A867F4C4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52" y="422635"/>
            <a:ext cx="9305826" cy="58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1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5D7F441D4DD8438BA5BF9C8B2D1A1F" ma:contentTypeVersion="7" ma:contentTypeDescription="Create a new document." ma:contentTypeScope="" ma:versionID="ffb99ae0b22fcdcb5cddb2cc22787f42">
  <xsd:schema xmlns:xsd="http://www.w3.org/2001/XMLSchema" xmlns:xs="http://www.w3.org/2001/XMLSchema" xmlns:p="http://schemas.microsoft.com/office/2006/metadata/properties" xmlns:ns2="42899919-546c-4628-9b40-3fc8d93e7d30" targetNamespace="http://schemas.microsoft.com/office/2006/metadata/properties" ma:root="true" ma:fieldsID="2062bbfa9229f4b56e0621ef75eb9257" ns2:_="">
    <xsd:import namespace="42899919-546c-4628-9b40-3fc8d93e7d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99919-546c-4628-9b40-3fc8d93e7d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cca7581-5256-458a-b218-643d952561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2899919-546c-4628-9b40-3fc8d93e7d3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CD516B6-A3CD-45ED-975F-0F4A62392E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99919-546c-4628-9b40-3fc8d93e7d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B574C6-AA78-4307-83BA-16710F1121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C0B144-1D94-475D-AB49-42C91E0BEC61}">
  <ds:schemaRefs>
    <ds:schemaRef ds:uri="http://schemas.microsoft.com/office/2006/metadata/properties"/>
    <ds:schemaRef ds:uri="http://schemas.microsoft.com/office/infopath/2007/PartnerControls"/>
    <ds:schemaRef ds:uri="42899919-546c-4628-9b40-3fc8d93e7d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Ziyou</dc:creator>
  <cp:lastModifiedBy>Zhao Ziyou</cp:lastModifiedBy>
  <cp:revision>21</cp:revision>
  <dcterms:created xsi:type="dcterms:W3CDTF">2022-08-20T01:55:55Z</dcterms:created>
  <dcterms:modified xsi:type="dcterms:W3CDTF">2022-08-20T04:52:23Z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0x010100B15D7F441D4DD8438BA5BF9C8B2D1A1F</vt:lpwstr>
  </property>
  <property fmtid="{D5CDD505-2E9C-101B-9397-08002B2CF9AE}" pid="3" name="MediaServiceImageTags">
    <vt:lpwstr/>
  </property>
</Properties>
</file>