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>
        <p:scale>
          <a:sx n="66" d="100"/>
          <a:sy n="66" d="100"/>
        </p:scale>
        <p:origin x="900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9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Letter of Recommendation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77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Team Number: 58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Members: Somik Datta, Rebecca Soren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Problem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+mn-lt"/>
                <a:cs typeface="Segoe UI Light" panose="020B0502040204020203" pitchFamily="34" charset="0"/>
              </a:rPr>
              <a:t>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8254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latin typeface="+mj-lt"/>
              </a:rPr>
              <a:t>Getting a letter of recommendation can be tedious work for both the student and the teachers. Automation of this process can make life easier for both the students and teachers.</a:t>
            </a:r>
            <a:endParaRPr lang="en-US" sz="360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Solution Strategy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082543" cy="4745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Online web portal for requesting and receiving a letter of recommendation. 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  <a:cs typeface="Segoe UI" panose="020B0502040204020203" pitchFamily="34" charset="0"/>
              </a:rPr>
              <a:t>Students request a letter of recommendation stating your purpose and supporting documents.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  <a:cs typeface="Segoe UI" panose="020B0502040204020203" pitchFamily="34" charset="0"/>
              </a:rPr>
              <a:t>Teacher (assigned by the HOD) reviews the details.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  <a:cs typeface="Segoe UI" panose="020B0502040204020203" pitchFamily="34" charset="0"/>
              </a:rPr>
              <a:t>HOD accepts or rejects the request after reading the review.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  <a:cs typeface="Segoe UI" panose="020B0502040204020203" pitchFamily="34" charset="0"/>
              </a:rPr>
              <a:t>The student can track the progress of the request from their dashboard.</a:t>
            </a:r>
            <a:endParaRPr lang="en-US" sz="360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Flow Diagram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BEF7C-5A49-49C5-8229-0DAB1DBB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42" y="1523870"/>
            <a:ext cx="7142715" cy="45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User Schema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D93C299-8468-44DF-B116-EBDE7EAF1789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11082543" cy="462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name: {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    first: { type: String, required: true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    last: { type: String, required: true }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uniqueid: { type: Number, required: true, unique: true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password: { type: String, required: true, minlength: 8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authorization: { type: Number, default: 2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course: { type: Number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department: { type: Number },</a:t>
            </a:r>
          </a:p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24292E"/>
                </a:solidFill>
                <a:latin typeface="+mj-lt"/>
              </a:rPr>
              <a:t>    semester: { type: Number }</a:t>
            </a:r>
            <a:endParaRPr lang="en-US" sz="360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n-lt"/>
                <a:cs typeface="Segoe UI Light" panose="020B0502040204020203" pitchFamily="34" charset="0"/>
              </a:rPr>
              <a:t>LOR Schema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F43A88C-03FC-42B0-9B19-FA724B9D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993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8F48E-033C-41EF-B5D3-7B7D1992EE2F}"/>
              </a:ext>
            </a:extLst>
          </p:cNvPr>
          <p:cNvSpPr/>
          <p:nvPr/>
        </p:nvSpPr>
        <p:spPr>
          <a:xfrm>
            <a:off x="543632" y="1373509"/>
            <a:ext cx="111047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    title: { type: String, required: true },</a:t>
            </a:r>
          </a:p>
          <a:p>
            <a:r>
              <a:rPr lang="en-IN" dirty="0">
                <a:latin typeface="+mj-lt"/>
              </a:rPr>
              <a:t>    content: { type: String },</a:t>
            </a:r>
          </a:p>
          <a:p>
            <a:r>
              <a:rPr lang="en-IN" dirty="0">
                <a:latin typeface="+mj-lt"/>
              </a:rPr>
              <a:t>    filesPath: { type: Array, required: true },</a:t>
            </a:r>
          </a:p>
          <a:p>
            <a:r>
              <a:rPr lang="en-IN" dirty="0">
                <a:latin typeface="+mj-lt"/>
              </a:rPr>
              <a:t>    department: { type: Number, required: true },</a:t>
            </a:r>
          </a:p>
          <a:p>
            <a:r>
              <a:rPr lang="en-IN" dirty="0">
                <a:latin typeface="+mj-lt"/>
              </a:rPr>
              <a:t>    createdBy: { type: mongoose.Schema.Types.ObjectId, ref: "User" },    </a:t>
            </a:r>
          </a:p>
          <a:p>
            <a:r>
              <a:rPr lang="en-IN" dirty="0">
                <a:latin typeface="+mj-lt"/>
              </a:rPr>
              <a:t>    createdOn: { type: Date },</a:t>
            </a:r>
          </a:p>
          <a:p>
            <a:r>
              <a:rPr lang="en-IN" dirty="0">
                <a:latin typeface="+mj-lt"/>
              </a:rPr>
              <a:t>    review: { type: String },</a:t>
            </a:r>
          </a:p>
          <a:p>
            <a:r>
              <a:rPr lang="en-IN" dirty="0">
                <a:latin typeface="+mj-lt"/>
              </a:rPr>
              <a:t>    reviewedBy: { type: mongoose.Schema.Types.ObjectId, ref: "User" },</a:t>
            </a:r>
          </a:p>
          <a:p>
            <a:r>
              <a:rPr lang="en-IN" dirty="0">
                <a:latin typeface="+mj-lt"/>
              </a:rPr>
              <a:t>    isreviewed: { type: Boolean },</a:t>
            </a:r>
          </a:p>
          <a:p>
            <a:r>
              <a:rPr lang="en-IN" dirty="0">
                <a:latin typeface="+mj-lt"/>
              </a:rPr>
              <a:t>    reviewedOn: { type: Date },</a:t>
            </a:r>
          </a:p>
          <a:p>
            <a:r>
              <a:rPr lang="en-IN" dirty="0">
                <a:latin typeface="+mj-lt"/>
              </a:rPr>
              <a:t>    acceptedBy: { type: mongoose.Schema.Types.ObjectId, ref: "User" },</a:t>
            </a:r>
          </a:p>
          <a:p>
            <a:r>
              <a:rPr lang="en-IN" dirty="0">
                <a:latin typeface="+mj-lt"/>
              </a:rPr>
              <a:t>    isaccepted: { type: Boolean },</a:t>
            </a:r>
          </a:p>
          <a:p>
            <a:r>
              <a:rPr lang="en-IN" dirty="0">
                <a:latin typeface="+mj-lt"/>
              </a:rPr>
              <a:t>    acceptedOn: { type: Date },</a:t>
            </a:r>
          </a:p>
          <a:p>
            <a:r>
              <a:rPr lang="en-IN" dirty="0">
                <a:latin typeface="+mj-lt"/>
              </a:rPr>
              <a:t>    rejectedBy: { type: mongoose.Schema.Types.ObjectId, ref: "User" },</a:t>
            </a:r>
          </a:p>
          <a:p>
            <a:r>
              <a:rPr lang="en-IN" dirty="0">
                <a:latin typeface="+mj-lt"/>
              </a:rPr>
              <a:t>    isrejected: { type: Boolean },</a:t>
            </a:r>
          </a:p>
          <a:p>
            <a:r>
              <a:rPr lang="en-IN" dirty="0">
                <a:latin typeface="+mj-lt"/>
              </a:rPr>
              <a:t>    rejectedOn: { type: Date },</a:t>
            </a:r>
          </a:p>
          <a:p>
            <a:r>
              <a:rPr lang="en-IN" dirty="0">
                <a:latin typeface="+mj-lt"/>
              </a:rPr>
              <a:t>    isassigned: { type: Boolean },</a:t>
            </a:r>
          </a:p>
          <a:p>
            <a:r>
              <a:rPr lang="en-IN" dirty="0">
                <a:latin typeface="+mj-lt"/>
              </a:rPr>
              <a:t>    assignedTo: { type: mongoose.Schema.Types.ObjectId, ref: "User" }</a:t>
            </a:r>
          </a:p>
        </p:txBody>
      </p:sp>
    </p:spTree>
    <p:extLst>
      <p:ext uri="{BB962C8B-B14F-4D97-AF65-F5344CB8AC3E}">
        <p14:creationId xmlns:p14="http://schemas.microsoft.com/office/powerpoint/2010/main" val="24325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237905"/>
            <a:ext cx="9582736" cy="1776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Team Number: 58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Members: Somik Datta, Rebecca Soren</a:t>
            </a:r>
          </a:p>
        </p:txBody>
      </p:sp>
    </p:spTree>
    <p:extLst>
      <p:ext uri="{BB962C8B-B14F-4D97-AF65-F5344CB8AC3E}">
        <p14:creationId xmlns:p14="http://schemas.microsoft.com/office/powerpoint/2010/main" val="8048812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{157A1005-DA22-4917-96BD-9D37C93C064A}tf10001108</Template>
  <TotalTime>0</TotalTime>
  <Words>447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Letter of Recommendation Web App</vt:lpstr>
      <vt:lpstr>Problem Statement</vt:lpstr>
      <vt:lpstr>Solution Strategy</vt:lpstr>
      <vt:lpstr>Flow Diagram</vt:lpstr>
      <vt:lpstr>User Schema</vt:lpstr>
      <vt:lpstr>LOR Schema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2020-02-09T22:52:09Z</dcterms:created>
  <dcterms:modified xsi:type="dcterms:W3CDTF">2020-02-09T23:09:49Z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