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 descr="Abstract technological connection">
            <a:extLst>
              <a:ext uri="{FF2B5EF4-FFF2-40B4-BE49-F238E27FC236}">
                <a16:creationId xmlns:a16="http://schemas.microsoft.com/office/drawing/2014/main" id="{9D95D06A-D231-1107-440B-113567485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5"/>
          <a:stretch/>
        </p:blipFill>
        <p:spPr>
          <a:xfrm>
            <a:off x="20" y="11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600B-70A1-39BC-9848-9322F100B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Smart Career Choices And AI-Based Counselling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BB426-88FE-02FF-5D28-E4A750417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7334" y="4470029"/>
            <a:ext cx="2660342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Preet Desai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Somil Doshi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Aditeya Prajapati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Ayush Sanghvi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335C2-74D5-6A9E-C9DC-7994F7A58139}"/>
              </a:ext>
            </a:extLst>
          </p:cNvPr>
          <p:cNvSpPr txBox="1"/>
          <p:nvPr/>
        </p:nvSpPr>
        <p:spPr>
          <a:xfrm>
            <a:off x="9634062" y="3368989"/>
            <a:ext cx="17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TEAM-9</a:t>
            </a:r>
          </a:p>
        </p:txBody>
      </p:sp>
    </p:spTree>
    <p:extLst>
      <p:ext uri="{BB962C8B-B14F-4D97-AF65-F5344CB8AC3E}">
        <p14:creationId xmlns:p14="http://schemas.microsoft.com/office/powerpoint/2010/main" val="132444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5AA4-98A7-96A3-4C08-1443BCCC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2501-4D9F-51E9-C8D5-AFBD2D79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Smart Career Choices</a:t>
            </a:r>
          </a:p>
          <a:p>
            <a:r>
              <a:rPr lang="en-US" dirty="0">
                <a:solidFill>
                  <a:schemeClr val="tx1"/>
                </a:solidFill>
              </a:rPr>
              <a:t>Career Guidance is the guidance given to individuals to aid them in understanding their skills, abilities and potential that is important for choosing the right career path.</a:t>
            </a:r>
          </a:p>
        </p:txBody>
      </p:sp>
    </p:spTree>
    <p:extLst>
      <p:ext uri="{BB962C8B-B14F-4D97-AF65-F5344CB8AC3E}">
        <p14:creationId xmlns:p14="http://schemas.microsoft.com/office/powerpoint/2010/main" val="61155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FA1B-7F71-D55D-1930-F3963D71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2" y="428264"/>
            <a:ext cx="11250592" cy="5748700"/>
          </a:xfrm>
        </p:spPr>
      </p:pic>
    </p:spTree>
    <p:extLst>
      <p:ext uri="{BB962C8B-B14F-4D97-AF65-F5344CB8AC3E}">
        <p14:creationId xmlns:p14="http://schemas.microsoft.com/office/powerpoint/2010/main" val="288699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F8E38-F65C-AB30-054C-8161A5037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6" y="451414"/>
            <a:ext cx="11239018" cy="5949386"/>
          </a:xfrm>
        </p:spPr>
      </p:pic>
    </p:spTree>
    <p:extLst>
      <p:ext uri="{BB962C8B-B14F-4D97-AF65-F5344CB8AC3E}">
        <p14:creationId xmlns:p14="http://schemas.microsoft.com/office/powerpoint/2010/main" val="177284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CF140-2FAD-6F46-6D8E-876D0444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58" y="553715"/>
            <a:ext cx="10952796" cy="5586654"/>
          </a:xfrm>
        </p:spPr>
      </p:pic>
    </p:spTree>
    <p:extLst>
      <p:ext uri="{BB962C8B-B14F-4D97-AF65-F5344CB8AC3E}">
        <p14:creationId xmlns:p14="http://schemas.microsoft.com/office/powerpoint/2010/main" val="42935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16484-11F4-6D75-3192-93CA795D7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15" y="585926"/>
            <a:ext cx="11026066" cy="5591037"/>
          </a:xfrm>
        </p:spPr>
      </p:pic>
    </p:spTree>
    <p:extLst>
      <p:ext uri="{BB962C8B-B14F-4D97-AF65-F5344CB8AC3E}">
        <p14:creationId xmlns:p14="http://schemas.microsoft.com/office/powerpoint/2010/main" val="52647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8FA6-F27F-C5D4-66D7-8EB6958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3A0F-2214-0CCB-E2B6-985A71A4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would like to thank you for giving us such opportunity to participate in the code Tantra Hackathon </a:t>
            </a:r>
          </a:p>
          <a:p>
            <a:r>
              <a:rPr lang="en-IN" dirty="0"/>
              <a:t>Because of it we were all able to gain our first hands-on coding competition experience</a:t>
            </a:r>
          </a:p>
          <a:p>
            <a:r>
              <a:rPr lang="en-IN" dirty="0" err="1"/>
              <a:t>Github</a:t>
            </a:r>
            <a:r>
              <a:rPr lang="en-IN" dirty="0"/>
              <a:t> link for our code : https://github.com/somildoshi12/need-for-code-9</a:t>
            </a:r>
          </a:p>
        </p:txBody>
      </p:sp>
    </p:spTree>
    <p:extLst>
      <p:ext uri="{BB962C8B-B14F-4D97-AF65-F5344CB8AC3E}">
        <p14:creationId xmlns:p14="http://schemas.microsoft.com/office/powerpoint/2010/main" val="126985798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Sabon Next LT</vt:lpstr>
      <vt:lpstr>Wingdings</vt:lpstr>
      <vt:lpstr>LuminousVTI</vt:lpstr>
      <vt:lpstr>Smart Career Choices And AI-Based Counselling</vt:lpstr>
      <vt:lpstr>Introduction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Career Choices And AI-Based Counselling</dc:title>
  <dc:creator>Somil Doshi</dc:creator>
  <cp:lastModifiedBy>Aditeya Prajapati</cp:lastModifiedBy>
  <cp:revision>2</cp:revision>
  <dcterms:created xsi:type="dcterms:W3CDTF">2022-07-27T04:59:57Z</dcterms:created>
  <dcterms:modified xsi:type="dcterms:W3CDTF">2022-07-27T05:26:09Z</dcterms:modified>
</cp:coreProperties>
</file>