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E0FE-D7C7-488E-8DF2-94CA698B5E1C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6FD6-9421-443A-AFF2-1518EDB3C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Loading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auhaus 93" pitchFamily="82" charset="0"/>
              </a:rPr>
              <a:t>How to Play?</a:t>
            </a:r>
            <a:endParaRPr lang="en-US" dirty="0">
              <a:solidFill>
                <a:srgbClr val="00B050"/>
              </a:solidFill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5486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	Move your mouse through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the maze to get to the exit dot to beat each level without touching anything!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4" name="Left Arrow 3">
            <a:hlinkClick r:id="rId2" action="ppaction://hlinksldjump" highlightClick="1"/>
          </p:cNvPr>
          <p:cNvSpPr/>
          <p:nvPr/>
        </p:nvSpPr>
        <p:spPr>
          <a:xfrm>
            <a:off x="5638800" y="152400"/>
            <a:ext cx="2819400" cy="137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 Menu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77000" y="2133600"/>
            <a:ext cx="1600200" cy="510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286000"/>
            <a:ext cx="9144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637139">
            <a:off x="3995475" y="7424572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32-Point Star 7"/>
          <p:cNvSpPr/>
          <p:nvPr/>
        </p:nvSpPr>
        <p:spPr>
          <a:xfrm>
            <a:off x="6781800" y="2133600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4637139">
            <a:off x="3995475" y="7424572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32-Point Star 9"/>
          <p:cNvSpPr/>
          <p:nvPr/>
        </p:nvSpPr>
        <p:spPr>
          <a:xfrm>
            <a:off x="6781800" y="2133600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4637139">
            <a:off x="3995475" y="7424572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2-Point Star 15"/>
          <p:cNvSpPr/>
          <p:nvPr/>
        </p:nvSpPr>
        <p:spPr>
          <a:xfrm>
            <a:off x="6781800" y="2133600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32-Point Star 17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32-Point Star 19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32-Point Star 21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32-Point Star 23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32-Point Star 25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32-Point Star 27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4637139">
            <a:off x="3995474" y="7424573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32-Point Star 29"/>
          <p:cNvSpPr/>
          <p:nvPr/>
        </p:nvSpPr>
        <p:spPr>
          <a:xfrm>
            <a:off x="6781799" y="2133601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2-Point Star 31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4637139">
            <a:off x="3995474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2-Point Star 33"/>
          <p:cNvSpPr/>
          <p:nvPr/>
        </p:nvSpPr>
        <p:spPr>
          <a:xfrm>
            <a:off x="6781799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2-Point Star 35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2-Point Star 37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4637139">
            <a:off x="3995474" y="7424573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2-Point Star 39"/>
          <p:cNvSpPr/>
          <p:nvPr/>
        </p:nvSpPr>
        <p:spPr>
          <a:xfrm>
            <a:off x="6781799" y="2133601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32-Point Star 41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32-Point Star 43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4637139">
            <a:off x="3995474" y="7424573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32-Point Star 45"/>
          <p:cNvSpPr/>
          <p:nvPr/>
        </p:nvSpPr>
        <p:spPr>
          <a:xfrm>
            <a:off x="6781799" y="2133601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4637139">
            <a:off x="3995475" y="7424574"/>
            <a:ext cx="752254" cy="543253"/>
          </a:xfrm>
          <a:prstGeom prst="rightArrow">
            <a:avLst>
              <a:gd name="adj1" fmla="val 22540"/>
              <a:gd name="adj2" fmla="val 10125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32-Point Star 47"/>
          <p:cNvSpPr/>
          <p:nvPr/>
        </p:nvSpPr>
        <p:spPr>
          <a:xfrm>
            <a:off x="6781800" y="2133602"/>
            <a:ext cx="685800" cy="685800"/>
          </a:xfrm>
          <a:prstGeom prst="star32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0"/>
                            </p:stCondLst>
                            <p:childTnLst>
                              <p:par>
                                <p:cTn id="7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8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000"/>
                            </p:stCondLst>
                            <p:childTnLst>
                              <p:par>
                                <p:cTn id="8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6000"/>
                            </p:stCondLst>
                            <p:childTnLst>
                              <p:par>
                                <p:cTn id="9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2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8 0.0111 L 0.31355 -0.6660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339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Hover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lock Arc 7"/>
          <p:cNvSpPr/>
          <p:nvPr/>
        </p:nvSpPr>
        <p:spPr>
          <a:xfrm>
            <a:off x="838200" y="533400"/>
            <a:ext cx="6629400" cy="4800600"/>
          </a:xfrm>
          <a:prstGeom prst="blockArc">
            <a:avLst>
              <a:gd name="adj1" fmla="val 10804028"/>
              <a:gd name="adj2" fmla="val 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819400"/>
            <a:ext cx="4114800" cy="259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" y="2667000"/>
            <a:ext cx="16764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Hover r:id="rId3" action="ppaction://hlinksldjump"/>
          </p:cNvPr>
          <p:cNvSpPr/>
          <p:nvPr/>
        </p:nvSpPr>
        <p:spPr>
          <a:xfrm>
            <a:off x="1066800" y="3048000"/>
            <a:ext cx="7620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4724400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Danger do not touch outside!</a:t>
            </a:r>
            <a:endParaRPr 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hlinkHover r:id="rId2" action="ppaction://hlinksldjump" highlightClick="1"/>
          </p:cNvPr>
          <p:cNvSpPr/>
          <p:nvPr/>
        </p:nvSpPr>
        <p:spPr>
          <a:xfrm>
            <a:off x="5334000" y="2971800"/>
            <a:ext cx="281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Try Again!</a:t>
            </a:r>
            <a:endParaRPr lang="en-US" sz="4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hlinkHover r:id="" action="ppaction://hlinkshowjump?jump=nextslide" highlightClick="1"/>
          </p:cNvPr>
          <p:cNvSpPr/>
          <p:nvPr/>
        </p:nvSpPr>
        <p:spPr>
          <a:xfrm>
            <a:off x="762000" y="2514600"/>
            <a:ext cx="2362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Try Again!</a:t>
            </a:r>
            <a:endParaRPr lang="en-US" sz="4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Watch out for the spike!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828800"/>
            <a:ext cx="79248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hlinkHover r:id="" action="ppaction://hlinkshowjump?jump=previousslide"/>
          </p:cNvPr>
          <p:cNvSpPr/>
          <p:nvPr/>
        </p:nvSpPr>
        <p:spPr>
          <a:xfrm rot="10800000">
            <a:off x="3124200" y="-4419600"/>
            <a:ext cx="2362200" cy="37338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Hover r:id="rId3" action="ppaction://hlinksldjump"/>
          </p:cNvPr>
          <p:cNvSpPr/>
          <p:nvPr/>
        </p:nvSpPr>
        <p:spPr>
          <a:xfrm>
            <a:off x="6629400" y="3048000"/>
            <a:ext cx="7620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30555 L 0.00417 0.8166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hlinkHover r:id="" action="ppaction://hlinkshowjump?jump=nextslide" highlightClick="1"/>
          </p:cNvPr>
          <p:cNvSpPr/>
          <p:nvPr/>
        </p:nvSpPr>
        <p:spPr>
          <a:xfrm>
            <a:off x="6172200" y="28194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6324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Cross using the platform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38800" y="2286000"/>
            <a:ext cx="2514600" cy="25146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" y="990600"/>
            <a:ext cx="2514600" cy="25146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Hover r:id="rId4" action="ppaction://hlinksldjump"/>
          </p:cNvPr>
          <p:cNvSpPr/>
          <p:nvPr/>
        </p:nvSpPr>
        <p:spPr>
          <a:xfrm>
            <a:off x="1524000" y="1905000"/>
            <a:ext cx="7620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hlinkClick r:id="rId5" action="ppaction://hlinksldjump"/>
          </p:cNvPr>
          <p:cNvSpPr/>
          <p:nvPr/>
        </p:nvSpPr>
        <p:spPr>
          <a:xfrm>
            <a:off x="4800600" y="3048000"/>
            <a:ext cx="1775656" cy="1914525"/>
          </a:xfrm>
          <a:custGeom>
            <a:avLst/>
            <a:gdLst>
              <a:gd name="connsiteX0" fmla="*/ 400050 w 1775656"/>
              <a:gd name="connsiteY0" fmla="*/ 285750 h 1914525"/>
              <a:gd name="connsiteX1" fmla="*/ 514350 w 1775656"/>
              <a:gd name="connsiteY1" fmla="*/ 114300 h 1914525"/>
              <a:gd name="connsiteX2" fmla="*/ 685800 w 1775656"/>
              <a:gd name="connsiteY2" fmla="*/ 0 h 1914525"/>
              <a:gd name="connsiteX3" fmla="*/ 828675 w 1775656"/>
              <a:gd name="connsiteY3" fmla="*/ 28575 h 1914525"/>
              <a:gd name="connsiteX4" fmla="*/ 914400 w 1775656"/>
              <a:gd name="connsiteY4" fmla="*/ 114300 h 1914525"/>
              <a:gd name="connsiteX5" fmla="*/ 1085850 w 1775656"/>
              <a:gd name="connsiteY5" fmla="*/ 257175 h 1914525"/>
              <a:gd name="connsiteX6" fmla="*/ 1200150 w 1775656"/>
              <a:gd name="connsiteY6" fmla="*/ 400050 h 1914525"/>
              <a:gd name="connsiteX7" fmla="*/ 1371600 w 1775656"/>
              <a:gd name="connsiteY7" fmla="*/ 628650 h 1914525"/>
              <a:gd name="connsiteX8" fmla="*/ 1485900 w 1775656"/>
              <a:gd name="connsiteY8" fmla="*/ 800100 h 1914525"/>
              <a:gd name="connsiteX9" fmla="*/ 1600200 w 1775656"/>
              <a:gd name="connsiteY9" fmla="*/ 1028700 h 1914525"/>
              <a:gd name="connsiteX10" fmla="*/ 1657350 w 1775656"/>
              <a:gd name="connsiteY10" fmla="*/ 1114425 h 1914525"/>
              <a:gd name="connsiteX11" fmla="*/ 1743075 w 1775656"/>
              <a:gd name="connsiteY11" fmla="*/ 1285875 h 1914525"/>
              <a:gd name="connsiteX12" fmla="*/ 1714500 w 1775656"/>
              <a:gd name="connsiteY12" fmla="*/ 1457325 h 1914525"/>
              <a:gd name="connsiteX13" fmla="*/ 1628775 w 1775656"/>
              <a:gd name="connsiteY13" fmla="*/ 1514475 h 1914525"/>
              <a:gd name="connsiteX14" fmla="*/ 1543050 w 1775656"/>
              <a:gd name="connsiteY14" fmla="*/ 1628775 h 1914525"/>
              <a:gd name="connsiteX15" fmla="*/ 1457325 w 1775656"/>
              <a:gd name="connsiteY15" fmla="*/ 1714500 h 1914525"/>
              <a:gd name="connsiteX16" fmla="*/ 1400175 w 1775656"/>
              <a:gd name="connsiteY16" fmla="*/ 1800225 h 1914525"/>
              <a:gd name="connsiteX17" fmla="*/ 1314450 w 1775656"/>
              <a:gd name="connsiteY17" fmla="*/ 1857375 h 1914525"/>
              <a:gd name="connsiteX18" fmla="*/ 1143000 w 1775656"/>
              <a:gd name="connsiteY18" fmla="*/ 1914525 h 1914525"/>
              <a:gd name="connsiteX19" fmla="*/ 828675 w 1775656"/>
              <a:gd name="connsiteY19" fmla="*/ 1857375 h 1914525"/>
              <a:gd name="connsiteX20" fmla="*/ 742950 w 1775656"/>
              <a:gd name="connsiteY20" fmla="*/ 1800225 h 1914525"/>
              <a:gd name="connsiteX21" fmla="*/ 571500 w 1775656"/>
              <a:gd name="connsiteY21" fmla="*/ 1743075 h 1914525"/>
              <a:gd name="connsiteX22" fmla="*/ 342900 w 1775656"/>
              <a:gd name="connsiteY22" fmla="*/ 1628775 h 1914525"/>
              <a:gd name="connsiteX23" fmla="*/ 200025 w 1775656"/>
              <a:gd name="connsiteY23" fmla="*/ 1457325 h 1914525"/>
              <a:gd name="connsiteX24" fmla="*/ 142875 w 1775656"/>
              <a:gd name="connsiteY24" fmla="*/ 1371600 h 1914525"/>
              <a:gd name="connsiteX25" fmla="*/ 0 w 1775656"/>
              <a:gd name="connsiteY25" fmla="*/ 1143000 h 1914525"/>
              <a:gd name="connsiteX26" fmla="*/ 57150 w 1775656"/>
              <a:gd name="connsiteY26" fmla="*/ 771525 h 1914525"/>
              <a:gd name="connsiteX27" fmla="*/ 114300 w 1775656"/>
              <a:gd name="connsiteY27" fmla="*/ 685800 h 1914525"/>
              <a:gd name="connsiteX28" fmla="*/ 200025 w 1775656"/>
              <a:gd name="connsiteY28" fmla="*/ 514350 h 1914525"/>
              <a:gd name="connsiteX29" fmla="*/ 285750 w 1775656"/>
              <a:gd name="connsiteY29" fmla="*/ 457200 h 1914525"/>
              <a:gd name="connsiteX30" fmla="*/ 428625 w 1775656"/>
              <a:gd name="connsiteY30" fmla="*/ 257175 h 1914525"/>
              <a:gd name="connsiteX31" fmla="*/ 485775 w 1775656"/>
              <a:gd name="connsiteY31" fmla="*/ 171450 h 1914525"/>
              <a:gd name="connsiteX32" fmla="*/ 428625 w 1775656"/>
              <a:gd name="connsiteY32" fmla="*/ 171450 h 1914525"/>
              <a:gd name="connsiteX33" fmla="*/ 457200 w 1775656"/>
              <a:gd name="connsiteY33" fmla="*/ 2000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5656" h="1914525">
                <a:moveTo>
                  <a:pt x="400050" y="285750"/>
                </a:moveTo>
                <a:cubicBezTo>
                  <a:pt x="438150" y="228600"/>
                  <a:pt x="457200" y="152400"/>
                  <a:pt x="514350" y="114300"/>
                </a:cubicBezTo>
                <a:lnTo>
                  <a:pt x="685800" y="0"/>
                </a:lnTo>
                <a:cubicBezTo>
                  <a:pt x="733425" y="9525"/>
                  <a:pt x="785234" y="6855"/>
                  <a:pt x="828675" y="28575"/>
                </a:cubicBezTo>
                <a:cubicBezTo>
                  <a:pt x="864820" y="46647"/>
                  <a:pt x="883355" y="88429"/>
                  <a:pt x="914400" y="114300"/>
                </a:cubicBezTo>
                <a:cubicBezTo>
                  <a:pt x="1153098" y="313215"/>
                  <a:pt x="835403" y="6728"/>
                  <a:pt x="1085850" y="257175"/>
                </a:cubicBezTo>
                <a:cubicBezTo>
                  <a:pt x="1148148" y="444069"/>
                  <a:pt x="1063296" y="247990"/>
                  <a:pt x="1200150" y="400050"/>
                </a:cubicBezTo>
                <a:cubicBezTo>
                  <a:pt x="1263869" y="470849"/>
                  <a:pt x="1318765" y="549397"/>
                  <a:pt x="1371600" y="628650"/>
                </a:cubicBezTo>
                <a:cubicBezTo>
                  <a:pt x="1409700" y="685800"/>
                  <a:pt x="1455183" y="738666"/>
                  <a:pt x="1485900" y="800100"/>
                </a:cubicBezTo>
                <a:cubicBezTo>
                  <a:pt x="1524000" y="876300"/>
                  <a:pt x="1552943" y="957814"/>
                  <a:pt x="1600200" y="1028700"/>
                </a:cubicBezTo>
                <a:cubicBezTo>
                  <a:pt x="1619250" y="1057275"/>
                  <a:pt x="1641991" y="1083708"/>
                  <a:pt x="1657350" y="1114425"/>
                </a:cubicBezTo>
                <a:cubicBezTo>
                  <a:pt x="1775656" y="1351036"/>
                  <a:pt x="1579291" y="1040199"/>
                  <a:pt x="1743075" y="1285875"/>
                </a:cubicBezTo>
                <a:cubicBezTo>
                  <a:pt x="1733550" y="1343025"/>
                  <a:pt x="1740411" y="1405503"/>
                  <a:pt x="1714500" y="1457325"/>
                </a:cubicBezTo>
                <a:cubicBezTo>
                  <a:pt x="1699141" y="1488042"/>
                  <a:pt x="1653059" y="1490191"/>
                  <a:pt x="1628775" y="1514475"/>
                </a:cubicBezTo>
                <a:cubicBezTo>
                  <a:pt x="1595099" y="1548151"/>
                  <a:pt x="1574044" y="1592615"/>
                  <a:pt x="1543050" y="1628775"/>
                </a:cubicBezTo>
                <a:cubicBezTo>
                  <a:pt x="1516751" y="1659457"/>
                  <a:pt x="1483196" y="1683455"/>
                  <a:pt x="1457325" y="1714500"/>
                </a:cubicBezTo>
                <a:cubicBezTo>
                  <a:pt x="1435339" y="1740883"/>
                  <a:pt x="1424459" y="1775941"/>
                  <a:pt x="1400175" y="1800225"/>
                </a:cubicBezTo>
                <a:cubicBezTo>
                  <a:pt x="1375891" y="1824509"/>
                  <a:pt x="1345833" y="1843427"/>
                  <a:pt x="1314450" y="1857375"/>
                </a:cubicBezTo>
                <a:cubicBezTo>
                  <a:pt x="1259401" y="1881841"/>
                  <a:pt x="1143000" y="1914525"/>
                  <a:pt x="1143000" y="1914525"/>
                </a:cubicBezTo>
                <a:cubicBezTo>
                  <a:pt x="1064198" y="1904675"/>
                  <a:pt x="916773" y="1901424"/>
                  <a:pt x="828675" y="1857375"/>
                </a:cubicBezTo>
                <a:cubicBezTo>
                  <a:pt x="797958" y="1842016"/>
                  <a:pt x="774333" y="1814173"/>
                  <a:pt x="742950" y="1800225"/>
                </a:cubicBezTo>
                <a:cubicBezTo>
                  <a:pt x="687901" y="1775759"/>
                  <a:pt x="625382" y="1770016"/>
                  <a:pt x="571500" y="1743075"/>
                </a:cubicBezTo>
                <a:lnTo>
                  <a:pt x="342900" y="1628775"/>
                </a:lnTo>
                <a:cubicBezTo>
                  <a:pt x="201007" y="1415936"/>
                  <a:pt x="383373" y="1677343"/>
                  <a:pt x="200025" y="1457325"/>
                </a:cubicBezTo>
                <a:cubicBezTo>
                  <a:pt x="178039" y="1430942"/>
                  <a:pt x="162836" y="1399546"/>
                  <a:pt x="142875" y="1371600"/>
                </a:cubicBezTo>
                <a:cubicBezTo>
                  <a:pt x="19227" y="1198493"/>
                  <a:pt x="89508" y="1322016"/>
                  <a:pt x="0" y="1143000"/>
                </a:cubicBezTo>
                <a:cubicBezTo>
                  <a:pt x="8195" y="1061048"/>
                  <a:pt x="5660" y="874505"/>
                  <a:pt x="57150" y="771525"/>
                </a:cubicBezTo>
                <a:cubicBezTo>
                  <a:pt x="72509" y="740808"/>
                  <a:pt x="98941" y="716517"/>
                  <a:pt x="114300" y="685800"/>
                </a:cubicBezTo>
                <a:cubicBezTo>
                  <a:pt x="160781" y="592837"/>
                  <a:pt x="118133" y="596242"/>
                  <a:pt x="200025" y="514350"/>
                </a:cubicBezTo>
                <a:cubicBezTo>
                  <a:pt x="224309" y="490066"/>
                  <a:pt x="257175" y="476250"/>
                  <a:pt x="285750" y="457200"/>
                </a:cubicBezTo>
                <a:cubicBezTo>
                  <a:pt x="350314" y="263507"/>
                  <a:pt x="259127" y="494472"/>
                  <a:pt x="428625" y="257175"/>
                </a:cubicBezTo>
                <a:cubicBezTo>
                  <a:pt x="496312" y="162414"/>
                  <a:pt x="415664" y="171450"/>
                  <a:pt x="485775" y="171450"/>
                </a:cubicBezTo>
                <a:lnTo>
                  <a:pt x="428625" y="171450"/>
                </a:lnTo>
                <a:lnTo>
                  <a:pt x="457200" y="200025"/>
                </a:lnTo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37 0.00139 -0.02691 0.00208 -0.04045 0.00417 C -0.05452 0.00648 -0.06736 0.0162 -0.08108 0.02083 C -0.09132 0.02431 -0.10209 0.02569 -0.11233 0.02917 C -0.14705 0.04074 -0.17587 0.05347 -0.21233 0.05833 C -0.21545 0.05972 -0.21841 0.0625 -0.2217 0.0625 C -0.24566 0.0625 -0.30643 0.06019 -0.3342 0.04167 C -0.34723 0.0331 -0.35764 0.02708 -0.3717 0.02083 C -0.38334 0.01574 -0.38559 0.00208 -0.39983 -0.00417 C -0.40191 -0.00833 -0.4033 -0.01343 -0.40608 -0.01667 C -0.41841 -0.03102 -0.42552 -0.02963 -0.4342 -0.04583 C -0.44115 -0.0588 -0.44323 -0.07431 -0.44983 -0.0875 C -0.45452 -0.11273 -0.45434 -0.09884 -0.4467 -0.12917 C -0.44566 -0.13333 -0.44045 -0.13194 -0.43733 -0.13333 C -0.43629 -0.12778 -0.43368 -0.12222 -0.4342 -0.11667 C -0.43525 -0.10648 -0.44462 -0.10046 -0.44983 -0.09583 C -0.46025 -0.1169 -0.45747 -0.10532 -0.45295 -0.14167 C -0.45226 -0.14722 -0.45243 -0.15394 -0.44983 -0.15833 C -0.44775 -0.16181 -0.44358 -0.16111 -0.44045 -0.1625 C -0.43125 -0.14421 -0.42691 -0.14306 -0.4467 -0.11667 C -0.44983 -0.1125 -0.4533 -0.1088 -0.45608 -0.10417 C -0.45851 -0.10023 -0.46233 -0.08657 -0.46233 -0.09167 C -0.46233 -0.10718 -0.4533 -0.12847 -0.4467 -0.14167 C -0.44254 -0.14028 -0.43577 -0.14282 -0.4342 -0.1375 C -0.4316 -0.12824 -0.43594 -0.11806 -0.43733 -0.10833 C -0.43802 -0.10394 -0.4382 -0.09884 -0.44045 -0.09583 C -0.44271 -0.09282 -0.4467 -0.09306 -0.44983 -0.09167 C -0.45139 -0.09468 -0.46059 -0.11088 -0.4592 -0.11667 C -0.45782 -0.12222 -0.45295 -0.125 -0.44983 -0.12917 C -0.43282 -0.10648 -0.44306 -0.12546 -0.43733 -0.07917 C -0.43542 -0.06343 -0.43334 -0.06852 -0.42795 -0.05417 C -0.42657 -0.05023 -0.42743 -0.04444 -0.42483 -0.04167 C -0.42153 -0.03819 -0.4165 -0.03889 -0.41233 -0.0375 C -0.40608 -0.02917 -0.40191 -0.0162 -0.39358 -0.0125 C -0.38733 -0.00972 -0.37483 -0.00417 -0.37483 -0.00417 C -0.36077 0.01458 -0.36962 0.00648 -0.3467 0.01667 C -0.33959 0.01991 -0.3342 0.02778 -0.32795 0.03333 C -0.31615 0.04375 -0.28889 0.04444 -0.27795 0.04583 C -0.25278 0.05417 -0.22795 0.04838 -0.20295 0.04167 C -0.17848 0.03519 -0.18525 0.03889 -0.15608 0.03333 C -0.12986 0.02824 -0.10452 0.0206 -0.07795 0.01667 C -0.05226 0.00532 -0.09306 0.02245 -0.04358 0.00833 C -0.03716 0.00648 -0.03143 0.00116 -0.025 0 C -0.01771 -0.00139 -0.01042 -0.00278 -0.00295 -0.00417 C 0.00139 -0.00602 0.01423 -0.00903 0.01267 -0.02083 C 0.0118 -0.02569 0.00625 -0.02639 0.00312 -0.02917 C -0.00643 -0.02292 -0.025 -0.0169 -0.00608 0.00833 C -0.00243 0.01343 0.00434 0.00556 0.00937 0.00417 C 0.01198 -0.00602 0.0158 -0.01412 0.00937 -0.025 C 0.00746 -0.02847 0.00312 -0.02778 0 -0.02917 C -0.0073 -0.02778 -0.01771 -0.0331 -0.0217 -0.025 C -0.03872 0.00903 -0.00851 0.01273 0.00312 0.01667 C 0.00902 -0.00625 0.01545 -0.00718 0 -0.02083 C -0.00261 -0.02338 -0.00608 -0.02361 -0.0092 -0.025 C -0.01337 -0.02222 -0.02032 -0.02245 -0.0217 -0.01667 C -0.0316 0.02292 -0.01962 0.01296 -0.0092 0.00833 C -0.01372 -0.01435 -0.01615 -0.01088 0 0 Z " pathEditMode="relative" ptsTypes="fffffffffffffffffffffffffffffffffffffffffffffffffffffffff">
                                      <p:cBhvr>
                                        <p:cTn id="6" dur="1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hlinkHover r:id="" action="ppaction://hlinkshowjump?jump=nextslide" highlightClick="1"/>
          </p:cNvPr>
          <p:cNvSpPr/>
          <p:nvPr/>
        </p:nvSpPr>
        <p:spPr>
          <a:xfrm>
            <a:off x="1371600" y="12954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0"/>
            <a:ext cx="20574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2514600"/>
            <a:ext cx="80772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5334000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Enter!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838200"/>
            <a:ext cx="304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2152054" y="3181946"/>
            <a:ext cx="304800" cy="9513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3828454" y="3105746"/>
            <a:ext cx="304800" cy="9513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5390554" y="3143846"/>
            <a:ext cx="381000" cy="9513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7371754" y="3143846"/>
            <a:ext cx="381000" cy="9513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Hover r:id="" action="ppaction://hlinkshowjump?jump=nextslide"/>
          </p:cNvPr>
          <p:cNvSpPr/>
          <p:nvPr/>
        </p:nvSpPr>
        <p:spPr>
          <a:xfrm>
            <a:off x="8077200" y="2514600"/>
            <a:ext cx="10668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524001" y="1447800"/>
            <a:ext cx="990600" cy="990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Baskerville Old Face" pitchFamily="18" charset="0"/>
              </a:rPr>
              <a:t>World I:</a:t>
            </a:r>
            <a:endParaRPr lang="en-US" sz="8800" dirty="0">
              <a:solidFill>
                <a:srgbClr val="7030A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29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Fire!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6" name="Oval 5">
            <a:hlinkClick r:id="rId2" action="ppaction://hlinksldjump" highlightClick="1"/>
          </p:cNvPr>
          <p:cNvSpPr/>
          <p:nvPr/>
        </p:nvSpPr>
        <p:spPr>
          <a:xfrm>
            <a:off x="3581400" y="4724400"/>
            <a:ext cx="1752600" cy="1600200"/>
          </a:xfrm>
          <a:prstGeom prst="ellipse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Start!</a:t>
            </a:r>
            <a:endParaRPr lang="en-US" sz="3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971800"/>
            <a:ext cx="1219200" cy="14478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Loading.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hlinkHover r:id="" action="ppaction://hlinkshowjump?jump=nextslide" highlightClick="1"/>
          </p:cNvPr>
          <p:cNvSpPr/>
          <p:nvPr/>
        </p:nvSpPr>
        <p:spPr>
          <a:xfrm>
            <a:off x="3657600" y="51816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4419600"/>
            <a:ext cx="2438400" cy="1905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524000"/>
            <a:ext cx="3657600" cy="3505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04800"/>
            <a:ext cx="2209800" cy="1600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Hover r:id="rId2" action="ppaction://hlinksldjump"/>
          </p:cNvPr>
          <p:cNvSpPr/>
          <p:nvPr/>
        </p:nvSpPr>
        <p:spPr>
          <a:xfrm>
            <a:off x="4191000" y="609600"/>
            <a:ext cx="7620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hlinkHover r:id="" action="ppaction://hlinkshowjump?jump=previousslide"/>
          </p:cNvPr>
          <p:cNvCxnSpPr>
            <a:stCxn id="5" idx="2"/>
          </p:cNvCxnSpPr>
          <p:nvPr/>
        </p:nvCxnSpPr>
        <p:spPr>
          <a:xfrm rot="5400000" flipH="1">
            <a:off x="2743200" y="3276600"/>
            <a:ext cx="3505200" cy="1588"/>
          </a:xfrm>
          <a:prstGeom prst="line">
            <a:avLst/>
          </a:prstGeom>
          <a:ln w="1143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hlinkHover r:id="" action="ppaction://hlinkshowjump?jump=previousslide"/>
          </p:cNvPr>
          <p:cNvCxnSpPr>
            <a:stCxn id="5" idx="1"/>
            <a:endCxn id="5" idx="3"/>
          </p:cNvCxnSpPr>
          <p:nvPr/>
        </p:nvCxnSpPr>
        <p:spPr>
          <a:xfrm rot="10800000" flipH="1">
            <a:off x="2667000" y="3276600"/>
            <a:ext cx="3657600" cy="1588"/>
          </a:xfrm>
          <a:prstGeom prst="line">
            <a:avLst/>
          </a:prstGeom>
          <a:ln w="1143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hlinkHover r:id="" action="ppaction://hlinkshowjump?jump=nextslide" highlightClick="1"/>
          </p:cNvPr>
          <p:cNvSpPr/>
          <p:nvPr/>
        </p:nvSpPr>
        <p:spPr>
          <a:xfrm>
            <a:off x="3810000" y="5334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/>
          <p:cNvSpPr/>
          <p:nvPr/>
        </p:nvSpPr>
        <p:spPr>
          <a:xfrm rot="10800000" flipH="1">
            <a:off x="1295400" y="381000"/>
            <a:ext cx="4343400" cy="5334000"/>
          </a:xfrm>
          <a:prstGeom prst="corner">
            <a:avLst>
              <a:gd name="adj1" fmla="val 34628"/>
              <a:gd name="adj2" fmla="val 3362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572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457200"/>
            <a:ext cx="1828800" cy="518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rId2" action="ppaction://hlinksldjump"/>
          </p:cNvPr>
          <p:cNvSpPr/>
          <p:nvPr/>
        </p:nvSpPr>
        <p:spPr>
          <a:xfrm>
            <a:off x="7010400" y="762000"/>
            <a:ext cx="7620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2057400"/>
            <a:ext cx="213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Press </a:t>
            </a:r>
            <a:r>
              <a:rPr lang="en-US" sz="3200" dirty="0" smtClean="0">
                <a:solidFill>
                  <a:srgbClr val="00B0F0"/>
                </a:solidFill>
              </a:rPr>
              <a:t>blue</a:t>
            </a:r>
            <a:r>
              <a:rPr lang="en-US" sz="3200" dirty="0" smtClean="0"/>
              <a:t> buttons to trigger events!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4572000"/>
            <a:ext cx="3733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this bridge!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>
            <a:hlinkHover r:id="" action="ppaction://hlinkshowjump?jump=nextslide" highlightClick="1"/>
          </p:cNvPr>
          <p:cNvSpPr/>
          <p:nvPr/>
        </p:nvSpPr>
        <p:spPr>
          <a:xfrm>
            <a:off x="6705600" y="5334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77000" y="304800"/>
            <a:ext cx="1828800" cy="5867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3733800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Buttons can trigger more than one event. They may also be pressed many times.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9000" y="304800"/>
            <a:ext cx="1828800" cy="5867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" y="457200"/>
            <a:ext cx="2057400" cy="20574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Hover r:id="rId2" action="ppaction://hlinksldjump"/>
          </p:cNvPr>
          <p:cNvSpPr/>
          <p:nvPr/>
        </p:nvSpPr>
        <p:spPr>
          <a:xfrm>
            <a:off x="1066800" y="1143000"/>
            <a:ext cx="7620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0" y="47244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47244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hlinkHover r:id="" action="ppaction://hlinkshowjump?jump=previousslide"/>
          </p:cNvPr>
          <p:cNvSpPr/>
          <p:nvPr/>
        </p:nvSpPr>
        <p:spPr>
          <a:xfrm>
            <a:off x="3124200" y="2438400"/>
            <a:ext cx="2514600" cy="167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9906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14600" y="990600"/>
            <a:ext cx="914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46482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Hover r:id="" action="ppaction://hlinkshowjump?jump=nextslide" highlightClick="1"/>
          </p:cNvPr>
          <p:cNvSpPr/>
          <p:nvPr/>
        </p:nvSpPr>
        <p:spPr>
          <a:xfrm>
            <a:off x="762000" y="7620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hlinkHover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981200"/>
            <a:ext cx="2819400" cy="2667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Some </a:t>
            </a:r>
            <a:r>
              <a:rPr lang="en-US" sz="3200" dirty="0" smtClean="0">
                <a:solidFill>
                  <a:srgbClr val="66FF33"/>
                </a:solidFill>
              </a:rPr>
              <a:t>green </a:t>
            </a:r>
            <a:r>
              <a:rPr lang="en-US" sz="3200" dirty="0" smtClean="0"/>
              <a:t>buttons may only trigger the event for a short period of time.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2000" y="304800"/>
            <a:ext cx="1676400" cy="5943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3352800" y="2133600"/>
            <a:ext cx="16764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304800"/>
            <a:ext cx="5257800" cy="15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rId3" action="ppaction://hlinksldjump"/>
          </p:cNvPr>
          <p:cNvSpPr/>
          <p:nvPr/>
        </p:nvSpPr>
        <p:spPr>
          <a:xfrm>
            <a:off x="6248400" y="685800"/>
            <a:ext cx="7620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53000" y="533400"/>
            <a:ext cx="990600" cy="914400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609600"/>
            <a:ext cx="990600" cy="914400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5105400"/>
            <a:ext cx="990600" cy="914400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hlinkHover r:id="" action="ppaction://hlinkshowjump?jump=previousslide"/>
          </p:cNvPr>
          <p:cNvSpPr/>
          <p:nvPr/>
        </p:nvSpPr>
        <p:spPr>
          <a:xfrm>
            <a:off x="3733800" y="4572000"/>
            <a:ext cx="17526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xit" presetSubtype="0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xit" presetSubtype="32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hlinkHover r:id="" action="ppaction://hlinkshowjump?jump=nextslide" highlightClick="1"/>
          </p:cNvPr>
          <p:cNvSpPr/>
          <p:nvPr/>
        </p:nvSpPr>
        <p:spPr>
          <a:xfrm>
            <a:off x="6172200" y="7620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1219200"/>
            <a:ext cx="4267200" cy="2743200"/>
            <a:chOff x="1828800" y="1219200"/>
            <a:chExt cx="4267200" cy="2743200"/>
          </a:xfrm>
        </p:grpSpPr>
        <p:sp>
          <p:nvSpPr>
            <p:cNvPr id="17" name="Rectangle 16"/>
            <p:cNvSpPr/>
            <p:nvPr/>
          </p:nvSpPr>
          <p:spPr>
            <a:xfrm rot="16200000">
              <a:off x="914400" y="2133600"/>
              <a:ext cx="27432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3048000"/>
              <a:ext cx="42672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 rot="19197070">
            <a:off x="1551282" y="2968839"/>
            <a:ext cx="552570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5562600" y="3962400"/>
            <a:ext cx="27432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5486400" y="2286000"/>
            <a:ext cx="27432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ock Arc 17"/>
          <p:cNvSpPr/>
          <p:nvPr/>
        </p:nvSpPr>
        <p:spPr>
          <a:xfrm rot="16200000">
            <a:off x="-876300" y="2171700"/>
            <a:ext cx="5029200" cy="2667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19800" y="762000"/>
            <a:ext cx="1600200" cy="1295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0" y="4876800"/>
            <a:ext cx="1600200" cy="1295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0" y="2819400"/>
            <a:ext cx="1600200" cy="1295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762000"/>
            <a:ext cx="1600200" cy="1295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71600" y="4800600"/>
            <a:ext cx="1600200" cy="1295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Hover r:id="rId2" action="ppaction://hlinksldjump"/>
          </p:cNvPr>
          <p:cNvSpPr/>
          <p:nvPr/>
        </p:nvSpPr>
        <p:spPr>
          <a:xfrm>
            <a:off x="6553200" y="5181600"/>
            <a:ext cx="762000" cy="68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52600" y="1066800"/>
            <a:ext cx="762000" cy="6858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5029200"/>
            <a:ext cx="762000" cy="6858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124200"/>
            <a:ext cx="762000" cy="685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7000" y="1066800"/>
            <a:ext cx="762000" cy="685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914400"/>
            <a:ext cx="3048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43800" y="838200"/>
            <a:ext cx="16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Buttons freeze when you fail the level</a:t>
            </a:r>
            <a:endParaRPr lang="en-US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18" grpId="0" animBg="1"/>
      <p:bldP spid="18" grpId="1" animBg="1"/>
      <p:bldP spid="9" grpId="0" animBg="1"/>
      <p:bldP spid="9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971800"/>
            <a:ext cx="2209800" cy="14478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Loading..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hlinkHover r:id="" action="ppaction://hlinkshowjump?jump=nextslide" highlightClick="1"/>
          </p:cNvPr>
          <p:cNvSpPr/>
          <p:nvPr/>
        </p:nvSpPr>
        <p:spPr>
          <a:xfrm>
            <a:off x="6553200" y="48006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Try Again!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Hover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200400"/>
            <a:ext cx="3276600" cy="2895600"/>
          </a:xfrm>
        </p:spPr>
        <p:txBody>
          <a:bodyPr/>
          <a:lstStyle/>
          <a:p>
            <a:r>
              <a:rPr lang="en-US" dirty="0" smtClean="0"/>
              <a:t>What could this button mean?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133600" cy="1447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685800"/>
            <a:ext cx="2133600" cy="449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238500" y="-495300"/>
            <a:ext cx="2133600" cy="449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457200" y="685800"/>
            <a:ext cx="2133600" cy="5715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Hover r:id="" action="ppaction://hlinkshowjump?jump=nextslide"/>
          </p:cNvPr>
          <p:cNvSpPr/>
          <p:nvPr/>
        </p:nvSpPr>
        <p:spPr>
          <a:xfrm flipV="1">
            <a:off x="1066800" y="50292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hlinkHover r:id="" action="ppaction://hlinkshowjump?jump=previousslide"/>
          </p:cNvPr>
          <p:cNvCxnSpPr>
            <a:endCxn id="19" idx="0"/>
          </p:cNvCxnSpPr>
          <p:nvPr/>
        </p:nvCxnSpPr>
        <p:spPr>
          <a:xfrm rot="5400000" flipH="1">
            <a:off x="6553200" y="3924300"/>
            <a:ext cx="20574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hlinkHover r:id="" action="ppaction://hlinkshowjump?jump=previousslide"/>
          </p:cNvPr>
          <p:cNvCxnSpPr/>
          <p:nvPr/>
        </p:nvCxnSpPr>
        <p:spPr>
          <a:xfrm flipV="1">
            <a:off x="6477000" y="3924300"/>
            <a:ext cx="2133600" cy="381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Hover r:id="" action="ppaction://hlinkshowjump?jump=previousslide"/>
          </p:cNvPr>
          <p:cNvCxnSpPr/>
          <p:nvPr/>
        </p:nvCxnSpPr>
        <p:spPr>
          <a:xfrm rot="5400000" flipH="1">
            <a:off x="6477000" y="1714500"/>
            <a:ext cx="20574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Hover r:id="" action="ppaction://hlinkshowjump?jump=previousslide"/>
          </p:cNvPr>
          <p:cNvCxnSpPr/>
          <p:nvPr/>
        </p:nvCxnSpPr>
        <p:spPr>
          <a:xfrm flipV="1">
            <a:off x="6400800" y="1714500"/>
            <a:ext cx="2133600" cy="381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Hover r:id="" action="ppaction://hlinkshowjump?jump=previousslide"/>
          </p:cNvPr>
          <p:cNvCxnSpPr/>
          <p:nvPr/>
        </p:nvCxnSpPr>
        <p:spPr>
          <a:xfrm rot="5400000" flipH="1">
            <a:off x="4267200" y="1714500"/>
            <a:ext cx="20574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hlinkHover r:id="" action="ppaction://hlinkshowjump?jump=previousslide"/>
          </p:cNvPr>
          <p:cNvCxnSpPr/>
          <p:nvPr/>
        </p:nvCxnSpPr>
        <p:spPr>
          <a:xfrm flipV="1">
            <a:off x="4191000" y="1714500"/>
            <a:ext cx="2133600" cy="381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hlinkHover r:id="" action="ppaction://hlinkshowjump?jump=previousslide"/>
          </p:cNvPr>
          <p:cNvCxnSpPr/>
          <p:nvPr/>
        </p:nvCxnSpPr>
        <p:spPr>
          <a:xfrm rot="5400000" flipH="1">
            <a:off x="2204357" y="1714500"/>
            <a:ext cx="20574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Hover r:id="" action="ppaction://hlinkshowjump?jump=previousslide"/>
          </p:cNvPr>
          <p:cNvCxnSpPr/>
          <p:nvPr/>
        </p:nvCxnSpPr>
        <p:spPr>
          <a:xfrm flipV="1">
            <a:off x="2286000" y="1714500"/>
            <a:ext cx="1828800" cy="381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hlinkHover r:id="" action="ppaction://hlinkshowjump?jump=previousslide"/>
          </p:cNvPr>
          <p:cNvCxnSpPr/>
          <p:nvPr/>
        </p:nvCxnSpPr>
        <p:spPr>
          <a:xfrm rot="5400000" flipH="1">
            <a:off x="457200" y="1790700"/>
            <a:ext cx="20574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hlinkHover r:id="" action="ppaction://hlinkshowjump?jump=previousslide"/>
          </p:cNvPr>
          <p:cNvCxnSpPr/>
          <p:nvPr/>
        </p:nvCxnSpPr>
        <p:spPr>
          <a:xfrm flipV="1">
            <a:off x="381000" y="1790700"/>
            <a:ext cx="2133600" cy="3810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12 0.06682 -0.00816 0.13642 0.00156 0.20301 C 0.00226 0.27654 -0.03472 0.3822 0.01111 0.42289 C 0.01059 0.29249 0.01111 0.16232 0.00955 0.03191 C 0.00938 0.02243 0.00417 0.0081 0 0 Z " pathEditMode="relative" ptsTypes="fffff">
                                      <p:cBhvr>
                                        <p:cTn id="26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12 0.06682 -0.00816 0.13642 0.00156 0.20301 C 0.00226 0.27654 -0.03472 0.3822 0.01111 0.42289 C 0.01059 0.29249 0.01111 0.16232 0.00955 0.03191 C 0.00938 0.02243 0.00417 0.0081 0 0 Z " pathEditMode="relative" ptsTypes="fffff">
                                      <p:cBhvr>
                                        <p:cTn id="28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914400" y="2286000"/>
            <a:ext cx="10305142" cy="5058506"/>
          </a:xfrm>
          <a:custGeom>
            <a:avLst/>
            <a:gdLst>
              <a:gd name="connsiteX0" fmla="*/ 1059542 w 10305142"/>
              <a:gd name="connsiteY0" fmla="*/ 580571 h 5058506"/>
              <a:gd name="connsiteX1" fmla="*/ 1291771 w 10305142"/>
              <a:gd name="connsiteY1" fmla="*/ 551542 h 5058506"/>
              <a:gd name="connsiteX2" fmla="*/ 1407885 w 10305142"/>
              <a:gd name="connsiteY2" fmla="*/ 522514 h 5058506"/>
              <a:gd name="connsiteX3" fmla="*/ 1465942 w 10305142"/>
              <a:gd name="connsiteY3" fmla="*/ 493485 h 5058506"/>
              <a:gd name="connsiteX4" fmla="*/ 1567542 w 10305142"/>
              <a:gd name="connsiteY4" fmla="*/ 435428 h 5058506"/>
              <a:gd name="connsiteX5" fmla="*/ 1669142 w 10305142"/>
              <a:gd name="connsiteY5" fmla="*/ 391885 h 5058506"/>
              <a:gd name="connsiteX6" fmla="*/ 1756228 w 10305142"/>
              <a:gd name="connsiteY6" fmla="*/ 304800 h 5058506"/>
              <a:gd name="connsiteX7" fmla="*/ 1799771 w 10305142"/>
              <a:gd name="connsiteY7" fmla="*/ 275771 h 5058506"/>
              <a:gd name="connsiteX8" fmla="*/ 1828800 w 10305142"/>
              <a:gd name="connsiteY8" fmla="*/ 232228 h 5058506"/>
              <a:gd name="connsiteX9" fmla="*/ 1915885 w 10305142"/>
              <a:gd name="connsiteY9" fmla="*/ 174171 h 5058506"/>
              <a:gd name="connsiteX10" fmla="*/ 1944914 w 10305142"/>
              <a:gd name="connsiteY10" fmla="*/ 362857 h 5058506"/>
              <a:gd name="connsiteX11" fmla="*/ 1988457 w 10305142"/>
              <a:gd name="connsiteY11" fmla="*/ 377371 h 5058506"/>
              <a:gd name="connsiteX12" fmla="*/ 2148114 w 10305142"/>
              <a:gd name="connsiteY12" fmla="*/ 391885 h 5058506"/>
              <a:gd name="connsiteX13" fmla="*/ 2569028 w 10305142"/>
              <a:gd name="connsiteY13" fmla="*/ 377371 h 5058506"/>
              <a:gd name="connsiteX14" fmla="*/ 2612571 w 10305142"/>
              <a:gd name="connsiteY14" fmla="*/ 362857 h 5058506"/>
              <a:gd name="connsiteX15" fmla="*/ 2728685 w 10305142"/>
              <a:gd name="connsiteY15" fmla="*/ 333828 h 5058506"/>
              <a:gd name="connsiteX16" fmla="*/ 2772228 w 10305142"/>
              <a:gd name="connsiteY16" fmla="*/ 304800 h 5058506"/>
              <a:gd name="connsiteX17" fmla="*/ 2815771 w 10305142"/>
              <a:gd name="connsiteY17" fmla="*/ 290285 h 5058506"/>
              <a:gd name="connsiteX18" fmla="*/ 2902857 w 10305142"/>
              <a:gd name="connsiteY18" fmla="*/ 232228 h 5058506"/>
              <a:gd name="connsiteX19" fmla="*/ 2975428 w 10305142"/>
              <a:gd name="connsiteY19" fmla="*/ 145142 h 5058506"/>
              <a:gd name="connsiteX20" fmla="*/ 3062514 w 10305142"/>
              <a:gd name="connsiteY20" fmla="*/ 87085 h 5058506"/>
              <a:gd name="connsiteX21" fmla="*/ 3149600 w 10305142"/>
              <a:gd name="connsiteY21" fmla="*/ 0 h 5058506"/>
              <a:gd name="connsiteX22" fmla="*/ 3135085 w 10305142"/>
              <a:gd name="connsiteY22" fmla="*/ 101600 h 5058506"/>
              <a:gd name="connsiteX23" fmla="*/ 3149600 w 10305142"/>
              <a:gd name="connsiteY23" fmla="*/ 449942 h 5058506"/>
              <a:gd name="connsiteX24" fmla="*/ 3178628 w 10305142"/>
              <a:gd name="connsiteY24" fmla="*/ 537028 h 5058506"/>
              <a:gd name="connsiteX25" fmla="*/ 3193142 w 10305142"/>
              <a:gd name="connsiteY25" fmla="*/ 580571 h 5058506"/>
              <a:gd name="connsiteX26" fmla="*/ 3323771 w 10305142"/>
              <a:gd name="connsiteY26" fmla="*/ 696685 h 5058506"/>
              <a:gd name="connsiteX27" fmla="*/ 3410857 w 10305142"/>
              <a:gd name="connsiteY27" fmla="*/ 725714 h 5058506"/>
              <a:gd name="connsiteX28" fmla="*/ 3468914 w 10305142"/>
              <a:gd name="connsiteY28" fmla="*/ 754742 h 5058506"/>
              <a:gd name="connsiteX29" fmla="*/ 3730171 w 10305142"/>
              <a:gd name="connsiteY29" fmla="*/ 740228 h 5058506"/>
              <a:gd name="connsiteX30" fmla="*/ 3788228 w 10305142"/>
              <a:gd name="connsiteY30" fmla="*/ 725714 h 5058506"/>
              <a:gd name="connsiteX31" fmla="*/ 3860800 w 10305142"/>
              <a:gd name="connsiteY31" fmla="*/ 711200 h 5058506"/>
              <a:gd name="connsiteX32" fmla="*/ 3976914 w 10305142"/>
              <a:gd name="connsiteY32" fmla="*/ 667657 h 5058506"/>
              <a:gd name="connsiteX33" fmla="*/ 4020457 w 10305142"/>
              <a:gd name="connsiteY33" fmla="*/ 638628 h 5058506"/>
              <a:gd name="connsiteX34" fmla="*/ 4078514 w 10305142"/>
              <a:gd name="connsiteY34" fmla="*/ 624114 h 5058506"/>
              <a:gd name="connsiteX35" fmla="*/ 4165600 w 10305142"/>
              <a:gd name="connsiteY35" fmla="*/ 580571 h 5058506"/>
              <a:gd name="connsiteX36" fmla="*/ 4223657 w 10305142"/>
              <a:gd name="connsiteY36" fmla="*/ 537028 h 5058506"/>
              <a:gd name="connsiteX37" fmla="*/ 4325257 w 10305142"/>
              <a:gd name="connsiteY37" fmla="*/ 508000 h 5058506"/>
              <a:gd name="connsiteX38" fmla="*/ 4383314 w 10305142"/>
              <a:gd name="connsiteY38" fmla="*/ 464457 h 5058506"/>
              <a:gd name="connsiteX39" fmla="*/ 4426857 w 10305142"/>
              <a:gd name="connsiteY39" fmla="*/ 435428 h 5058506"/>
              <a:gd name="connsiteX40" fmla="*/ 4455885 w 10305142"/>
              <a:gd name="connsiteY40" fmla="*/ 391885 h 5058506"/>
              <a:gd name="connsiteX41" fmla="*/ 4542971 w 10305142"/>
              <a:gd name="connsiteY41" fmla="*/ 333828 h 5058506"/>
              <a:gd name="connsiteX42" fmla="*/ 4586514 w 10305142"/>
              <a:gd name="connsiteY42" fmla="*/ 304800 h 5058506"/>
              <a:gd name="connsiteX43" fmla="*/ 4630057 w 10305142"/>
              <a:gd name="connsiteY43" fmla="*/ 275771 h 5058506"/>
              <a:gd name="connsiteX44" fmla="*/ 4615542 w 10305142"/>
              <a:gd name="connsiteY44" fmla="*/ 551542 h 5058506"/>
              <a:gd name="connsiteX45" fmla="*/ 4644571 w 10305142"/>
              <a:gd name="connsiteY45" fmla="*/ 595085 h 5058506"/>
              <a:gd name="connsiteX46" fmla="*/ 4688114 w 10305142"/>
              <a:gd name="connsiteY46" fmla="*/ 682171 h 5058506"/>
              <a:gd name="connsiteX47" fmla="*/ 4789714 w 10305142"/>
              <a:gd name="connsiteY47" fmla="*/ 740228 h 5058506"/>
              <a:gd name="connsiteX48" fmla="*/ 4876800 w 10305142"/>
              <a:gd name="connsiteY48" fmla="*/ 798285 h 5058506"/>
              <a:gd name="connsiteX49" fmla="*/ 5021942 w 10305142"/>
              <a:gd name="connsiteY49" fmla="*/ 827314 h 5058506"/>
              <a:gd name="connsiteX50" fmla="*/ 5094514 w 10305142"/>
              <a:gd name="connsiteY50" fmla="*/ 856342 h 5058506"/>
              <a:gd name="connsiteX51" fmla="*/ 5254171 w 10305142"/>
              <a:gd name="connsiteY51" fmla="*/ 870857 h 5058506"/>
              <a:gd name="connsiteX52" fmla="*/ 5631542 w 10305142"/>
              <a:gd name="connsiteY52" fmla="*/ 856342 h 5058506"/>
              <a:gd name="connsiteX53" fmla="*/ 5776685 w 10305142"/>
              <a:gd name="connsiteY53" fmla="*/ 827314 h 5058506"/>
              <a:gd name="connsiteX54" fmla="*/ 5820228 w 10305142"/>
              <a:gd name="connsiteY54" fmla="*/ 812800 h 5058506"/>
              <a:gd name="connsiteX55" fmla="*/ 5907314 w 10305142"/>
              <a:gd name="connsiteY55" fmla="*/ 798285 h 5058506"/>
              <a:gd name="connsiteX56" fmla="*/ 6066971 w 10305142"/>
              <a:gd name="connsiteY56" fmla="*/ 769257 h 5058506"/>
              <a:gd name="connsiteX57" fmla="*/ 6183085 w 10305142"/>
              <a:gd name="connsiteY57" fmla="*/ 725714 h 5058506"/>
              <a:gd name="connsiteX58" fmla="*/ 6313714 w 10305142"/>
              <a:gd name="connsiteY58" fmla="*/ 653142 h 5058506"/>
              <a:gd name="connsiteX59" fmla="*/ 6357257 w 10305142"/>
              <a:gd name="connsiteY59" fmla="*/ 638628 h 5058506"/>
              <a:gd name="connsiteX60" fmla="*/ 6487885 w 10305142"/>
              <a:gd name="connsiteY60" fmla="*/ 537028 h 5058506"/>
              <a:gd name="connsiteX61" fmla="*/ 6531428 w 10305142"/>
              <a:gd name="connsiteY61" fmla="*/ 508000 h 5058506"/>
              <a:gd name="connsiteX62" fmla="*/ 6574971 w 10305142"/>
              <a:gd name="connsiteY62" fmla="*/ 464457 h 5058506"/>
              <a:gd name="connsiteX63" fmla="*/ 6647542 w 10305142"/>
              <a:gd name="connsiteY63" fmla="*/ 420914 h 5058506"/>
              <a:gd name="connsiteX64" fmla="*/ 6734628 w 10305142"/>
              <a:gd name="connsiteY64" fmla="*/ 319314 h 5058506"/>
              <a:gd name="connsiteX65" fmla="*/ 6778171 w 10305142"/>
              <a:gd name="connsiteY65" fmla="*/ 275771 h 5058506"/>
              <a:gd name="connsiteX66" fmla="*/ 6807200 w 10305142"/>
              <a:gd name="connsiteY66" fmla="*/ 624114 h 5058506"/>
              <a:gd name="connsiteX67" fmla="*/ 6821714 w 10305142"/>
              <a:gd name="connsiteY67" fmla="*/ 667657 h 5058506"/>
              <a:gd name="connsiteX68" fmla="*/ 6836228 w 10305142"/>
              <a:gd name="connsiteY68" fmla="*/ 725714 h 5058506"/>
              <a:gd name="connsiteX69" fmla="*/ 6879771 w 10305142"/>
              <a:gd name="connsiteY69" fmla="*/ 769257 h 5058506"/>
              <a:gd name="connsiteX70" fmla="*/ 6894285 w 10305142"/>
              <a:gd name="connsiteY70" fmla="*/ 812800 h 5058506"/>
              <a:gd name="connsiteX71" fmla="*/ 6981371 w 10305142"/>
              <a:gd name="connsiteY71" fmla="*/ 856342 h 5058506"/>
              <a:gd name="connsiteX72" fmla="*/ 7039428 w 10305142"/>
              <a:gd name="connsiteY72" fmla="*/ 899885 h 5058506"/>
              <a:gd name="connsiteX73" fmla="*/ 7155542 w 10305142"/>
              <a:gd name="connsiteY73" fmla="*/ 928914 h 5058506"/>
              <a:gd name="connsiteX74" fmla="*/ 7213600 w 10305142"/>
              <a:gd name="connsiteY74" fmla="*/ 957942 h 5058506"/>
              <a:gd name="connsiteX75" fmla="*/ 7271657 w 10305142"/>
              <a:gd name="connsiteY75" fmla="*/ 972457 h 5058506"/>
              <a:gd name="connsiteX76" fmla="*/ 7315200 w 10305142"/>
              <a:gd name="connsiteY76" fmla="*/ 986971 h 5058506"/>
              <a:gd name="connsiteX77" fmla="*/ 7663542 w 10305142"/>
              <a:gd name="connsiteY77" fmla="*/ 972457 h 5058506"/>
              <a:gd name="connsiteX78" fmla="*/ 7779657 w 10305142"/>
              <a:gd name="connsiteY78" fmla="*/ 928914 h 5058506"/>
              <a:gd name="connsiteX79" fmla="*/ 7852228 w 10305142"/>
              <a:gd name="connsiteY79" fmla="*/ 914400 h 5058506"/>
              <a:gd name="connsiteX80" fmla="*/ 7953828 w 10305142"/>
              <a:gd name="connsiteY80" fmla="*/ 870857 h 5058506"/>
              <a:gd name="connsiteX81" fmla="*/ 8026400 w 10305142"/>
              <a:gd name="connsiteY81" fmla="*/ 827314 h 5058506"/>
              <a:gd name="connsiteX82" fmla="*/ 8113485 w 10305142"/>
              <a:gd name="connsiteY82" fmla="*/ 798285 h 5058506"/>
              <a:gd name="connsiteX83" fmla="*/ 8157028 w 10305142"/>
              <a:gd name="connsiteY83" fmla="*/ 769257 h 5058506"/>
              <a:gd name="connsiteX84" fmla="*/ 8244114 w 10305142"/>
              <a:gd name="connsiteY84" fmla="*/ 740228 h 5058506"/>
              <a:gd name="connsiteX85" fmla="*/ 8331200 w 10305142"/>
              <a:gd name="connsiteY85" fmla="*/ 696685 h 5058506"/>
              <a:gd name="connsiteX86" fmla="*/ 8360228 w 10305142"/>
              <a:gd name="connsiteY86" fmla="*/ 653142 h 5058506"/>
              <a:gd name="connsiteX87" fmla="*/ 8490857 w 10305142"/>
              <a:gd name="connsiteY87" fmla="*/ 609600 h 5058506"/>
              <a:gd name="connsiteX88" fmla="*/ 8577942 w 10305142"/>
              <a:gd name="connsiteY88" fmla="*/ 580571 h 5058506"/>
              <a:gd name="connsiteX89" fmla="*/ 8708571 w 10305142"/>
              <a:gd name="connsiteY89" fmla="*/ 522514 h 5058506"/>
              <a:gd name="connsiteX90" fmla="*/ 8781142 w 10305142"/>
              <a:gd name="connsiteY90" fmla="*/ 435428 h 5058506"/>
              <a:gd name="connsiteX91" fmla="*/ 8853714 w 10305142"/>
              <a:gd name="connsiteY91" fmla="*/ 537028 h 5058506"/>
              <a:gd name="connsiteX92" fmla="*/ 8940800 w 10305142"/>
              <a:gd name="connsiteY92" fmla="*/ 609600 h 5058506"/>
              <a:gd name="connsiteX93" fmla="*/ 8984342 w 10305142"/>
              <a:gd name="connsiteY93" fmla="*/ 653142 h 5058506"/>
              <a:gd name="connsiteX94" fmla="*/ 9114971 w 10305142"/>
              <a:gd name="connsiteY94" fmla="*/ 740228 h 5058506"/>
              <a:gd name="connsiteX95" fmla="*/ 9202057 w 10305142"/>
              <a:gd name="connsiteY95" fmla="*/ 812800 h 5058506"/>
              <a:gd name="connsiteX96" fmla="*/ 9289142 w 10305142"/>
              <a:gd name="connsiteY96" fmla="*/ 870857 h 5058506"/>
              <a:gd name="connsiteX97" fmla="*/ 9376228 w 10305142"/>
              <a:gd name="connsiteY97" fmla="*/ 899885 h 5058506"/>
              <a:gd name="connsiteX98" fmla="*/ 9492342 w 10305142"/>
              <a:gd name="connsiteY98" fmla="*/ 885371 h 5058506"/>
              <a:gd name="connsiteX99" fmla="*/ 9535885 w 10305142"/>
              <a:gd name="connsiteY99" fmla="*/ 870857 h 5058506"/>
              <a:gd name="connsiteX100" fmla="*/ 9622971 w 10305142"/>
              <a:gd name="connsiteY100" fmla="*/ 783771 h 5058506"/>
              <a:gd name="connsiteX101" fmla="*/ 9666514 w 10305142"/>
              <a:gd name="connsiteY101" fmla="*/ 740228 h 5058506"/>
              <a:gd name="connsiteX102" fmla="*/ 9710057 w 10305142"/>
              <a:gd name="connsiteY102" fmla="*/ 725714 h 5058506"/>
              <a:gd name="connsiteX103" fmla="*/ 9753600 w 10305142"/>
              <a:gd name="connsiteY103" fmla="*/ 696685 h 5058506"/>
              <a:gd name="connsiteX104" fmla="*/ 9797142 w 10305142"/>
              <a:gd name="connsiteY104" fmla="*/ 682171 h 5058506"/>
              <a:gd name="connsiteX105" fmla="*/ 9884228 w 10305142"/>
              <a:gd name="connsiteY105" fmla="*/ 624114 h 5058506"/>
              <a:gd name="connsiteX106" fmla="*/ 9927771 w 10305142"/>
              <a:gd name="connsiteY106" fmla="*/ 595085 h 5058506"/>
              <a:gd name="connsiteX107" fmla="*/ 9985828 w 10305142"/>
              <a:gd name="connsiteY107" fmla="*/ 566057 h 5058506"/>
              <a:gd name="connsiteX108" fmla="*/ 10029371 w 10305142"/>
              <a:gd name="connsiteY108" fmla="*/ 508000 h 5058506"/>
              <a:gd name="connsiteX109" fmla="*/ 10072914 w 10305142"/>
              <a:gd name="connsiteY109" fmla="*/ 478971 h 5058506"/>
              <a:gd name="connsiteX110" fmla="*/ 10101942 w 10305142"/>
              <a:gd name="connsiteY110" fmla="*/ 435428 h 5058506"/>
              <a:gd name="connsiteX111" fmla="*/ 10174514 w 10305142"/>
              <a:gd name="connsiteY111" fmla="*/ 348342 h 5058506"/>
              <a:gd name="connsiteX112" fmla="*/ 10189028 w 10305142"/>
              <a:gd name="connsiteY112" fmla="*/ 304800 h 5058506"/>
              <a:gd name="connsiteX113" fmla="*/ 10232571 w 10305142"/>
              <a:gd name="connsiteY113" fmla="*/ 319314 h 5058506"/>
              <a:gd name="connsiteX114" fmla="*/ 10218057 w 10305142"/>
              <a:gd name="connsiteY114" fmla="*/ 478971 h 5058506"/>
              <a:gd name="connsiteX115" fmla="*/ 10232571 w 10305142"/>
              <a:gd name="connsiteY115" fmla="*/ 2786742 h 5058506"/>
              <a:gd name="connsiteX116" fmla="*/ 10261600 w 10305142"/>
              <a:gd name="connsiteY116" fmla="*/ 3497942 h 5058506"/>
              <a:gd name="connsiteX117" fmla="*/ 10290628 w 10305142"/>
              <a:gd name="connsiteY117" fmla="*/ 4426857 h 5058506"/>
              <a:gd name="connsiteX118" fmla="*/ 10305142 w 10305142"/>
              <a:gd name="connsiteY118" fmla="*/ 4659085 h 5058506"/>
              <a:gd name="connsiteX119" fmla="*/ 10290628 w 10305142"/>
              <a:gd name="connsiteY119" fmla="*/ 4731657 h 5058506"/>
              <a:gd name="connsiteX120" fmla="*/ 10218057 w 10305142"/>
              <a:gd name="connsiteY120" fmla="*/ 4804228 h 5058506"/>
              <a:gd name="connsiteX121" fmla="*/ 10174514 w 10305142"/>
              <a:gd name="connsiteY121" fmla="*/ 4818742 h 5058506"/>
              <a:gd name="connsiteX122" fmla="*/ 9666514 w 10305142"/>
              <a:gd name="connsiteY122" fmla="*/ 4833257 h 5058506"/>
              <a:gd name="connsiteX123" fmla="*/ 9608457 w 10305142"/>
              <a:gd name="connsiteY123" fmla="*/ 4847771 h 5058506"/>
              <a:gd name="connsiteX124" fmla="*/ 9347200 w 10305142"/>
              <a:gd name="connsiteY124" fmla="*/ 4876800 h 5058506"/>
              <a:gd name="connsiteX125" fmla="*/ 8940800 w 10305142"/>
              <a:gd name="connsiteY125" fmla="*/ 4905828 h 5058506"/>
              <a:gd name="connsiteX126" fmla="*/ 8766628 w 10305142"/>
              <a:gd name="connsiteY126" fmla="*/ 4920342 h 5058506"/>
              <a:gd name="connsiteX127" fmla="*/ 7300685 w 10305142"/>
              <a:gd name="connsiteY127" fmla="*/ 4934857 h 5058506"/>
              <a:gd name="connsiteX128" fmla="*/ 7010400 w 10305142"/>
              <a:gd name="connsiteY128" fmla="*/ 4905828 h 5058506"/>
              <a:gd name="connsiteX129" fmla="*/ 6952342 w 10305142"/>
              <a:gd name="connsiteY129" fmla="*/ 4891314 h 5058506"/>
              <a:gd name="connsiteX130" fmla="*/ 6545942 w 10305142"/>
              <a:gd name="connsiteY130" fmla="*/ 4876800 h 5058506"/>
              <a:gd name="connsiteX131" fmla="*/ 3396342 w 10305142"/>
              <a:gd name="connsiteY131" fmla="*/ 4891314 h 5058506"/>
              <a:gd name="connsiteX132" fmla="*/ 3077028 w 10305142"/>
              <a:gd name="connsiteY132" fmla="*/ 4920342 h 5058506"/>
              <a:gd name="connsiteX133" fmla="*/ 1074057 w 10305142"/>
              <a:gd name="connsiteY133" fmla="*/ 4905828 h 5058506"/>
              <a:gd name="connsiteX134" fmla="*/ 899885 w 10305142"/>
              <a:gd name="connsiteY134" fmla="*/ 4862285 h 5058506"/>
              <a:gd name="connsiteX135" fmla="*/ 841828 w 10305142"/>
              <a:gd name="connsiteY135" fmla="*/ 4847771 h 5058506"/>
              <a:gd name="connsiteX136" fmla="*/ 769257 w 10305142"/>
              <a:gd name="connsiteY136" fmla="*/ 4833257 h 5058506"/>
              <a:gd name="connsiteX137" fmla="*/ 725714 w 10305142"/>
              <a:gd name="connsiteY137" fmla="*/ 4818742 h 5058506"/>
              <a:gd name="connsiteX138" fmla="*/ 696685 w 10305142"/>
              <a:gd name="connsiteY138" fmla="*/ 4775200 h 5058506"/>
              <a:gd name="connsiteX139" fmla="*/ 638628 w 10305142"/>
              <a:gd name="connsiteY139" fmla="*/ 4673600 h 5058506"/>
              <a:gd name="connsiteX140" fmla="*/ 595085 w 10305142"/>
              <a:gd name="connsiteY140" fmla="*/ 4644571 h 5058506"/>
              <a:gd name="connsiteX141" fmla="*/ 537028 w 10305142"/>
              <a:gd name="connsiteY141" fmla="*/ 4455885 h 5058506"/>
              <a:gd name="connsiteX142" fmla="*/ 522514 w 10305142"/>
              <a:gd name="connsiteY142" fmla="*/ 4383314 h 5058506"/>
              <a:gd name="connsiteX143" fmla="*/ 478971 w 10305142"/>
              <a:gd name="connsiteY143" fmla="*/ 4325257 h 5058506"/>
              <a:gd name="connsiteX144" fmla="*/ 464457 w 10305142"/>
              <a:gd name="connsiteY144" fmla="*/ 4252685 h 5058506"/>
              <a:gd name="connsiteX145" fmla="*/ 420914 w 10305142"/>
              <a:gd name="connsiteY145" fmla="*/ 4165600 h 5058506"/>
              <a:gd name="connsiteX146" fmla="*/ 391885 w 10305142"/>
              <a:gd name="connsiteY146" fmla="*/ 4122057 h 5058506"/>
              <a:gd name="connsiteX147" fmla="*/ 319314 w 10305142"/>
              <a:gd name="connsiteY147" fmla="*/ 3933371 h 5058506"/>
              <a:gd name="connsiteX148" fmla="*/ 304800 w 10305142"/>
              <a:gd name="connsiteY148" fmla="*/ 3875314 h 5058506"/>
              <a:gd name="connsiteX149" fmla="*/ 232228 w 10305142"/>
              <a:gd name="connsiteY149" fmla="*/ 3701142 h 5058506"/>
              <a:gd name="connsiteX150" fmla="*/ 188685 w 10305142"/>
              <a:gd name="connsiteY150" fmla="*/ 3585028 h 5058506"/>
              <a:gd name="connsiteX151" fmla="*/ 87085 w 10305142"/>
              <a:gd name="connsiteY151" fmla="*/ 3193142 h 5058506"/>
              <a:gd name="connsiteX152" fmla="*/ 58057 w 10305142"/>
              <a:gd name="connsiteY152" fmla="*/ 3135085 h 5058506"/>
              <a:gd name="connsiteX153" fmla="*/ 43542 w 10305142"/>
              <a:gd name="connsiteY153" fmla="*/ 3048000 h 5058506"/>
              <a:gd name="connsiteX154" fmla="*/ 29028 w 10305142"/>
              <a:gd name="connsiteY154" fmla="*/ 2888342 h 5058506"/>
              <a:gd name="connsiteX155" fmla="*/ 0 w 10305142"/>
              <a:gd name="connsiteY155" fmla="*/ 2728685 h 5058506"/>
              <a:gd name="connsiteX156" fmla="*/ 14514 w 10305142"/>
              <a:gd name="connsiteY156" fmla="*/ 1930400 h 5058506"/>
              <a:gd name="connsiteX157" fmla="*/ 29028 w 10305142"/>
              <a:gd name="connsiteY157" fmla="*/ 1886857 h 5058506"/>
              <a:gd name="connsiteX158" fmla="*/ 43542 w 10305142"/>
              <a:gd name="connsiteY158" fmla="*/ 1524000 h 5058506"/>
              <a:gd name="connsiteX159" fmla="*/ 87085 w 10305142"/>
              <a:gd name="connsiteY159" fmla="*/ 1480457 h 5058506"/>
              <a:gd name="connsiteX160" fmla="*/ 203200 w 10305142"/>
              <a:gd name="connsiteY160" fmla="*/ 1335314 h 5058506"/>
              <a:gd name="connsiteX161" fmla="*/ 290285 w 10305142"/>
              <a:gd name="connsiteY161" fmla="*/ 1204685 h 5058506"/>
              <a:gd name="connsiteX162" fmla="*/ 319314 w 10305142"/>
              <a:gd name="connsiteY162" fmla="*/ 1146628 h 5058506"/>
              <a:gd name="connsiteX163" fmla="*/ 391885 w 10305142"/>
              <a:gd name="connsiteY163" fmla="*/ 1045028 h 5058506"/>
              <a:gd name="connsiteX164" fmla="*/ 449942 w 10305142"/>
              <a:gd name="connsiteY164" fmla="*/ 943428 h 5058506"/>
              <a:gd name="connsiteX165" fmla="*/ 493485 w 10305142"/>
              <a:gd name="connsiteY165" fmla="*/ 870857 h 5058506"/>
              <a:gd name="connsiteX166" fmla="*/ 609600 w 10305142"/>
              <a:gd name="connsiteY166" fmla="*/ 798285 h 5058506"/>
              <a:gd name="connsiteX167" fmla="*/ 711200 w 10305142"/>
              <a:gd name="connsiteY167" fmla="*/ 696685 h 5058506"/>
              <a:gd name="connsiteX168" fmla="*/ 783771 w 10305142"/>
              <a:gd name="connsiteY168" fmla="*/ 653142 h 5058506"/>
              <a:gd name="connsiteX169" fmla="*/ 841828 w 10305142"/>
              <a:gd name="connsiteY169" fmla="*/ 624114 h 5058506"/>
              <a:gd name="connsiteX170" fmla="*/ 972457 w 10305142"/>
              <a:gd name="connsiteY170" fmla="*/ 566057 h 5058506"/>
              <a:gd name="connsiteX171" fmla="*/ 1059542 w 10305142"/>
              <a:gd name="connsiteY171" fmla="*/ 580571 h 505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305142" h="5058506">
                <a:moveTo>
                  <a:pt x="1059542" y="580571"/>
                </a:moveTo>
                <a:cubicBezTo>
                  <a:pt x="1395453" y="554732"/>
                  <a:pt x="1156377" y="588468"/>
                  <a:pt x="1291771" y="551542"/>
                </a:cubicBezTo>
                <a:cubicBezTo>
                  <a:pt x="1330261" y="541045"/>
                  <a:pt x="1407885" y="522514"/>
                  <a:pt x="1407885" y="522514"/>
                </a:cubicBezTo>
                <a:cubicBezTo>
                  <a:pt x="1427237" y="512838"/>
                  <a:pt x="1447156" y="504220"/>
                  <a:pt x="1465942" y="493485"/>
                </a:cubicBezTo>
                <a:cubicBezTo>
                  <a:pt x="1538817" y="451842"/>
                  <a:pt x="1479831" y="473019"/>
                  <a:pt x="1567542" y="435428"/>
                </a:cubicBezTo>
                <a:cubicBezTo>
                  <a:pt x="1607069" y="418488"/>
                  <a:pt x="1632109" y="421511"/>
                  <a:pt x="1669142" y="391885"/>
                </a:cubicBezTo>
                <a:cubicBezTo>
                  <a:pt x="1701199" y="366240"/>
                  <a:pt x="1722070" y="327572"/>
                  <a:pt x="1756228" y="304800"/>
                </a:cubicBezTo>
                <a:lnTo>
                  <a:pt x="1799771" y="275771"/>
                </a:lnTo>
                <a:cubicBezTo>
                  <a:pt x="1809447" y="261257"/>
                  <a:pt x="1815672" y="243715"/>
                  <a:pt x="1828800" y="232228"/>
                </a:cubicBezTo>
                <a:cubicBezTo>
                  <a:pt x="1855056" y="209254"/>
                  <a:pt x="1915885" y="174171"/>
                  <a:pt x="1915885" y="174171"/>
                </a:cubicBezTo>
                <a:cubicBezTo>
                  <a:pt x="1959873" y="42212"/>
                  <a:pt x="1904375" y="190566"/>
                  <a:pt x="1944914" y="362857"/>
                </a:cubicBezTo>
                <a:cubicBezTo>
                  <a:pt x="1948418" y="377750"/>
                  <a:pt x="1973311" y="375207"/>
                  <a:pt x="1988457" y="377371"/>
                </a:cubicBezTo>
                <a:cubicBezTo>
                  <a:pt x="2041358" y="384928"/>
                  <a:pt x="2094895" y="387047"/>
                  <a:pt x="2148114" y="391885"/>
                </a:cubicBezTo>
                <a:cubicBezTo>
                  <a:pt x="2288419" y="387047"/>
                  <a:pt x="2428913" y="386128"/>
                  <a:pt x="2569028" y="377371"/>
                </a:cubicBezTo>
                <a:cubicBezTo>
                  <a:pt x="2584298" y="376417"/>
                  <a:pt x="2597811" y="366883"/>
                  <a:pt x="2612571" y="362857"/>
                </a:cubicBezTo>
                <a:cubicBezTo>
                  <a:pt x="2651061" y="352360"/>
                  <a:pt x="2728685" y="333828"/>
                  <a:pt x="2728685" y="333828"/>
                </a:cubicBezTo>
                <a:cubicBezTo>
                  <a:pt x="2743199" y="324152"/>
                  <a:pt x="2756626" y="312601"/>
                  <a:pt x="2772228" y="304800"/>
                </a:cubicBezTo>
                <a:cubicBezTo>
                  <a:pt x="2785912" y="297958"/>
                  <a:pt x="2802397" y="297715"/>
                  <a:pt x="2815771" y="290285"/>
                </a:cubicBezTo>
                <a:cubicBezTo>
                  <a:pt x="2846269" y="273342"/>
                  <a:pt x="2902857" y="232228"/>
                  <a:pt x="2902857" y="232228"/>
                </a:cubicBezTo>
                <a:cubicBezTo>
                  <a:pt x="2928660" y="193522"/>
                  <a:pt x="2936743" y="175230"/>
                  <a:pt x="2975428" y="145142"/>
                </a:cubicBezTo>
                <a:cubicBezTo>
                  <a:pt x="3002967" y="123723"/>
                  <a:pt x="3037844" y="111754"/>
                  <a:pt x="3062514" y="87085"/>
                </a:cubicBezTo>
                <a:lnTo>
                  <a:pt x="3149600" y="0"/>
                </a:lnTo>
                <a:cubicBezTo>
                  <a:pt x="3144762" y="33867"/>
                  <a:pt x="3135085" y="67389"/>
                  <a:pt x="3135085" y="101600"/>
                </a:cubicBezTo>
                <a:cubicBezTo>
                  <a:pt x="3135085" y="217815"/>
                  <a:pt x="3138036" y="334304"/>
                  <a:pt x="3149600" y="449942"/>
                </a:cubicBezTo>
                <a:cubicBezTo>
                  <a:pt x="3152645" y="480389"/>
                  <a:pt x="3168952" y="507999"/>
                  <a:pt x="3178628" y="537028"/>
                </a:cubicBezTo>
                <a:cubicBezTo>
                  <a:pt x="3183466" y="551542"/>
                  <a:pt x="3182324" y="569753"/>
                  <a:pt x="3193142" y="580571"/>
                </a:cubicBezTo>
                <a:cubicBezTo>
                  <a:pt x="3219422" y="606851"/>
                  <a:pt x="3277148" y="675964"/>
                  <a:pt x="3323771" y="696685"/>
                </a:cubicBezTo>
                <a:cubicBezTo>
                  <a:pt x="3351733" y="709112"/>
                  <a:pt x="3383488" y="712030"/>
                  <a:pt x="3410857" y="725714"/>
                </a:cubicBezTo>
                <a:lnTo>
                  <a:pt x="3468914" y="754742"/>
                </a:lnTo>
                <a:cubicBezTo>
                  <a:pt x="3556000" y="749904"/>
                  <a:pt x="3643309" y="748124"/>
                  <a:pt x="3730171" y="740228"/>
                </a:cubicBezTo>
                <a:cubicBezTo>
                  <a:pt x="3750037" y="738422"/>
                  <a:pt x="3768755" y="730041"/>
                  <a:pt x="3788228" y="725714"/>
                </a:cubicBezTo>
                <a:cubicBezTo>
                  <a:pt x="3812310" y="720363"/>
                  <a:pt x="3836867" y="717183"/>
                  <a:pt x="3860800" y="711200"/>
                </a:cubicBezTo>
                <a:cubicBezTo>
                  <a:pt x="3885915" y="704921"/>
                  <a:pt x="3963609" y="674310"/>
                  <a:pt x="3976914" y="667657"/>
                </a:cubicBezTo>
                <a:cubicBezTo>
                  <a:pt x="3992517" y="659856"/>
                  <a:pt x="4004423" y="645500"/>
                  <a:pt x="4020457" y="638628"/>
                </a:cubicBezTo>
                <a:cubicBezTo>
                  <a:pt x="4038792" y="630770"/>
                  <a:pt x="4059162" y="628952"/>
                  <a:pt x="4078514" y="624114"/>
                </a:cubicBezTo>
                <a:cubicBezTo>
                  <a:pt x="4107543" y="609600"/>
                  <a:pt x="4137770" y="597269"/>
                  <a:pt x="4165600" y="580571"/>
                </a:cubicBezTo>
                <a:cubicBezTo>
                  <a:pt x="4186343" y="568125"/>
                  <a:pt x="4202654" y="549030"/>
                  <a:pt x="4223657" y="537028"/>
                </a:cubicBezTo>
                <a:cubicBezTo>
                  <a:pt x="4239851" y="527774"/>
                  <a:pt x="4312690" y="511142"/>
                  <a:pt x="4325257" y="508000"/>
                </a:cubicBezTo>
                <a:cubicBezTo>
                  <a:pt x="4344609" y="493486"/>
                  <a:pt x="4363629" y="478517"/>
                  <a:pt x="4383314" y="464457"/>
                </a:cubicBezTo>
                <a:cubicBezTo>
                  <a:pt x="4397509" y="454318"/>
                  <a:pt x="4414522" y="447763"/>
                  <a:pt x="4426857" y="435428"/>
                </a:cubicBezTo>
                <a:cubicBezTo>
                  <a:pt x="4439192" y="423093"/>
                  <a:pt x="4442757" y="403372"/>
                  <a:pt x="4455885" y="391885"/>
                </a:cubicBezTo>
                <a:cubicBezTo>
                  <a:pt x="4482141" y="368911"/>
                  <a:pt x="4513942" y="353180"/>
                  <a:pt x="4542971" y="333828"/>
                </a:cubicBezTo>
                <a:lnTo>
                  <a:pt x="4586514" y="304800"/>
                </a:lnTo>
                <a:lnTo>
                  <a:pt x="4630057" y="275771"/>
                </a:lnTo>
                <a:cubicBezTo>
                  <a:pt x="4588605" y="400127"/>
                  <a:pt x="4583169" y="378885"/>
                  <a:pt x="4615542" y="551542"/>
                </a:cubicBezTo>
                <a:cubicBezTo>
                  <a:pt x="4618757" y="568687"/>
                  <a:pt x="4634895" y="580571"/>
                  <a:pt x="4644571" y="595085"/>
                </a:cubicBezTo>
                <a:cubicBezTo>
                  <a:pt x="4656376" y="630501"/>
                  <a:pt x="4659977" y="654034"/>
                  <a:pt x="4688114" y="682171"/>
                </a:cubicBezTo>
                <a:cubicBezTo>
                  <a:pt x="4713220" y="707277"/>
                  <a:pt x="4761251" y="723150"/>
                  <a:pt x="4789714" y="740228"/>
                </a:cubicBezTo>
                <a:cubicBezTo>
                  <a:pt x="4819630" y="758178"/>
                  <a:pt x="4842387" y="792549"/>
                  <a:pt x="4876800" y="798285"/>
                </a:cubicBezTo>
                <a:cubicBezTo>
                  <a:pt x="4919672" y="805431"/>
                  <a:pt x="4978641" y="812881"/>
                  <a:pt x="5021942" y="827314"/>
                </a:cubicBezTo>
                <a:cubicBezTo>
                  <a:pt x="5046659" y="835553"/>
                  <a:pt x="5068906" y="851541"/>
                  <a:pt x="5094514" y="856342"/>
                </a:cubicBezTo>
                <a:cubicBezTo>
                  <a:pt x="5147037" y="866190"/>
                  <a:pt x="5200952" y="866019"/>
                  <a:pt x="5254171" y="870857"/>
                </a:cubicBezTo>
                <a:cubicBezTo>
                  <a:pt x="5379961" y="866019"/>
                  <a:pt x="5505904" y="864195"/>
                  <a:pt x="5631542" y="856342"/>
                </a:cubicBezTo>
                <a:cubicBezTo>
                  <a:pt x="5668040" y="854061"/>
                  <a:pt x="5737705" y="838451"/>
                  <a:pt x="5776685" y="827314"/>
                </a:cubicBezTo>
                <a:cubicBezTo>
                  <a:pt x="5791396" y="823111"/>
                  <a:pt x="5805293" y="816119"/>
                  <a:pt x="5820228" y="812800"/>
                </a:cubicBezTo>
                <a:cubicBezTo>
                  <a:pt x="5848956" y="806416"/>
                  <a:pt x="5878456" y="804057"/>
                  <a:pt x="5907314" y="798285"/>
                </a:cubicBezTo>
                <a:cubicBezTo>
                  <a:pt x="6078381" y="764071"/>
                  <a:pt x="5808731" y="806148"/>
                  <a:pt x="6066971" y="769257"/>
                </a:cubicBezTo>
                <a:cubicBezTo>
                  <a:pt x="6105676" y="754743"/>
                  <a:pt x="6144928" y="741613"/>
                  <a:pt x="6183085" y="725714"/>
                </a:cubicBezTo>
                <a:cubicBezTo>
                  <a:pt x="6266949" y="690770"/>
                  <a:pt x="6221839" y="699079"/>
                  <a:pt x="6313714" y="653142"/>
                </a:cubicBezTo>
                <a:cubicBezTo>
                  <a:pt x="6327398" y="646300"/>
                  <a:pt x="6342743" y="643466"/>
                  <a:pt x="6357257" y="638628"/>
                </a:cubicBezTo>
                <a:cubicBezTo>
                  <a:pt x="6400800" y="604761"/>
                  <a:pt x="6441987" y="567626"/>
                  <a:pt x="6487885" y="537028"/>
                </a:cubicBezTo>
                <a:cubicBezTo>
                  <a:pt x="6502399" y="527352"/>
                  <a:pt x="6518027" y="519167"/>
                  <a:pt x="6531428" y="508000"/>
                </a:cubicBezTo>
                <a:cubicBezTo>
                  <a:pt x="6547197" y="494859"/>
                  <a:pt x="6558550" y="476773"/>
                  <a:pt x="6574971" y="464457"/>
                </a:cubicBezTo>
                <a:cubicBezTo>
                  <a:pt x="6597539" y="447531"/>
                  <a:pt x="6625274" y="438234"/>
                  <a:pt x="6647542" y="420914"/>
                </a:cubicBezTo>
                <a:cubicBezTo>
                  <a:pt x="6730175" y="356644"/>
                  <a:pt x="6682617" y="381727"/>
                  <a:pt x="6734628" y="319314"/>
                </a:cubicBezTo>
                <a:cubicBezTo>
                  <a:pt x="6747769" y="303545"/>
                  <a:pt x="6763657" y="290285"/>
                  <a:pt x="6778171" y="275771"/>
                </a:cubicBezTo>
                <a:cubicBezTo>
                  <a:pt x="6827142" y="422688"/>
                  <a:pt x="6776716" y="258306"/>
                  <a:pt x="6807200" y="624114"/>
                </a:cubicBezTo>
                <a:cubicBezTo>
                  <a:pt x="6808471" y="639361"/>
                  <a:pt x="6817511" y="652946"/>
                  <a:pt x="6821714" y="667657"/>
                </a:cubicBezTo>
                <a:cubicBezTo>
                  <a:pt x="6827194" y="686837"/>
                  <a:pt x="6826331" y="708394"/>
                  <a:pt x="6836228" y="725714"/>
                </a:cubicBezTo>
                <a:cubicBezTo>
                  <a:pt x="6846412" y="743536"/>
                  <a:pt x="6865257" y="754743"/>
                  <a:pt x="6879771" y="769257"/>
                </a:cubicBezTo>
                <a:cubicBezTo>
                  <a:pt x="6884609" y="783771"/>
                  <a:pt x="6884728" y="800853"/>
                  <a:pt x="6894285" y="812800"/>
                </a:cubicBezTo>
                <a:cubicBezTo>
                  <a:pt x="6914747" y="838378"/>
                  <a:pt x="6952687" y="846781"/>
                  <a:pt x="6981371" y="856342"/>
                </a:cubicBezTo>
                <a:cubicBezTo>
                  <a:pt x="7000723" y="870856"/>
                  <a:pt x="7018425" y="887883"/>
                  <a:pt x="7039428" y="899885"/>
                </a:cubicBezTo>
                <a:cubicBezTo>
                  <a:pt x="7063463" y="913619"/>
                  <a:pt x="7137161" y="925238"/>
                  <a:pt x="7155542" y="928914"/>
                </a:cubicBezTo>
                <a:cubicBezTo>
                  <a:pt x="7174895" y="938590"/>
                  <a:pt x="7193341" y="950345"/>
                  <a:pt x="7213600" y="957942"/>
                </a:cubicBezTo>
                <a:cubicBezTo>
                  <a:pt x="7232278" y="964946"/>
                  <a:pt x="7252477" y="966977"/>
                  <a:pt x="7271657" y="972457"/>
                </a:cubicBezTo>
                <a:cubicBezTo>
                  <a:pt x="7286368" y="976660"/>
                  <a:pt x="7300686" y="982133"/>
                  <a:pt x="7315200" y="986971"/>
                </a:cubicBezTo>
                <a:cubicBezTo>
                  <a:pt x="7431314" y="982133"/>
                  <a:pt x="7547603" y="980453"/>
                  <a:pt x="7663542" y="972457"/>
                </a:cubicBezTo>
                <a:cubicBezTo>
                  <a:pt x="7801174" y="962965"/>
                  <a:pt x="7681679" y="965655"/>
                  <a:pt x="7779657" y="928914"/>
                </a:cubicBezTo>
                <a:cubicBezTo>
                  <a:pt x="7802756" y="920252"/>
                  <a:pt x="7828038" y="919238"/>
                  <a:pt x="7852228" y="914400"/>
                </a:cubicBezTo>
                <a:cubicBezTo>
                  <a:pt x="7886095" y="899886"/>
                  <a:pt x="7920872" y="887335"/>
                  <a:pt x="7953828" y="870857"/>
                </a:cubicBezTo>
                <a:cubicBezTo>
                  <a:pt x="7979061" y="858241"/>
                  <a:pt x="8000718" y="838988"/>
                  <a:pt x="8026400" y="827314"/>
                </a:cubicBezTo>
                <a:cubicBezTo>
                  <a:pt x="8054256" y="814652"/>
                  <a:pt x="8085524" y="810712"/>
                  <a:pt x="8113485" y="798285"/>
                </a:cubicBezTo>
                <a:cubicBezTo>
                  <a:pt x="8129425" y="791200"/>
                  <a:pt x="8141088" y="776342"/>
                  <a:pt x="8157028" y="769257"/>
                </a:cubicBezTo>
                <a:cubicBezTo>
                  <a:pt x="8184990" y="756830"/>
                  <a:pt x="8215869" y="751997"/>
                  <a:pt x="8244114" y="740228"/>
                </a:cubicBezTo>
                <a:cubicBezTo>
                  <a:pt x="8274072" y="727745"/>
                  <a:pt x="8302171" y="711199"/>
                  <a:pt x="8331200" y="696685"/>
                </a:cubicBezTo>
                <a:cubicBezTo>
                  <a:pt x="8340876" y="682171"/>
                  <a:pt x="8346033" y="663281"/>
                  <a:pt x="8360228" y="653142"/>
                </a:cubicBezTo>
                <a:cubicBezTo>
                  <a:pt x="8395352" y="628054"/>
                  <a:pt x="8450376" y="621744"/>
                  <a:pt x="8490857" y="609600"/>
                </a:cubicBezTo>
                <a:cubicBezTo>
                  <a:pt x="8520165" y="600807"/>
                  <a:pt x="8550574" y="594255"/>
                  <a:pt x="8577942" y="580571"/>
                </a:cubicBezTo>
                <a:cubicBezTo>
                  <a:pt x="8659303" y="539890"/>
                  <a:pt x="8615911" y="559578"/>
                  <a:pt x="8708571" y="522514"/>
                </a:cubicBezTo>
                <a:cubicBezTo>
                  <a:pt x="8715744" y="511754"/>
                  <a:pt x="8764380" y="432634"/>
                  <a:pt x="8781142" y="435428"/>
                </a:cubicBezTo>
                <a:cubicBezTo>
                  <a:pt x="8791262" y="437115"/>
                  <a:pt x="8842916" y="524070"/>
                  <a:pt x="8853714" y="537028"/>
                </a:cubicBezTo>
                <a:cubicBezTo>
                  <a:pt x="8911537" y="606415"/>
                  <a:pt x="8878525" y="557704"/>
                  <a:pt x="8940800" y="609600"/>
                </a:cubicBezTo>
                <a:cubicBezTo>
                  <a:pt x="8956568" y="622740"/>
                  <a:pt x="8968758" y="639784"/>
                  <a:pt x="8984342" y="653142"/>
                </a:cubicBezTo>
                <a:cubicBezTo>
                  <a:pt x="9076869" y="732450"/>
                  <a:pt x="9007779" y="662270"/>
                  <a:pt x="9114971" y="740228"/>
                </a:cubicBezTo>
                <a:cubicBezTo>
                  <a:pt x="9145531" y="762453"/>
                  <a:pt x="9171828" y="790128"/>
                  <a:pt x="9202057" y="812800"/>
                </a:cubicBezTo>
                <a:cubicBezTo>
                  <a:pt x="9229967" y="833733"/>
                  <a:pt x="9256044" y="859825"/>
                  <a:pt x="9289142" y="870857"/>
                </a:cubicBezTo>
                <a:lnTo>
                  <a:pt x="9376228" y="899885"/>
                </a:lnTo>
                <a:cubicBezTo>
                  <a:pt x="9414933" y="895047"/>
                  <a:pt x="9453965" y="892348"/>
                  <a:pt x="9492342" y="885371"/>
                </a:cubicBezTo>
                <a:cubicBezTo>
                  <a:pt x="9507395" y="882634"/>
                  <a:pt x="9523808" y="880250"/>
                  <a:pt x="9535885" y="870857"/>
                </a:cubicBezTo>
                <a:cubicBezTo>
                  <a:pt x="9568290" y="845653"/>
                  <a:pt x="9593942" y="812800"/>
                  <a:pt x="9622971" y="783771"/>
                </a:cubicBezTo>
                <a:cubicBezTo>
                  <a:pt x="9637485" y="769257"/>
                  <a:pt x="9647041" y="746719"/>
                  <a:pt x="9666514" y="740228"/>
                </a:cubicBezTo>
                <a:lnTo>
                  <a:pt x="9710057" y="725714"/>
                </a:lnTo>
                <a:cubicBezTo>
                  <a:pt x="9724571" y="716038"/>
                  <a:pt x="9737998" y="704486"/>
                  <a:pt x="9753600" y="696685"/>
                </a:cubicBezTo>
                <a:cubicBezTo>
                  <a:pt x="9767284" y="689843"/>
                  <a:pt x="9783768" y="689601"/>
                  <a:pt x="9797142" y="682171"/>
                </a:cubicBezTo>
                <a:cubicBezTo>
                  <a:pt x="9827640" y="665228"/>
                  <a:pt x="9855199" y="643466"/>
                  <a:pt x="9884228" y="624114"/>
                </a:cubicBezTo>
                <a:cubicBezTo>
                  <a:pt x="9898742" y="614438"/>
                  <a:pt x="9912168" y="602886"/>
                  <a:pt x="9927771" y="595085"/>
                </a:cubicBezTo>
                <a:lnTo>
                  <a:pt x="9985828" y="566057"/>
                </a:lnTo>
                <a:cubicBezTo>
                  <a:pt x="10000342" y="546705"/>
                  <a:pt x="10012266" y="525105"/>
                  <a:pt x="10029371" y="508000"/>
                </a:cubicBezTo>
                <a:cubicBezTo>
                  <a:pt x="10041706" y="495665"/>
                  <a:pt x="10060579" y="491306"/>
                  <a:pt x="10072914" y="478971"/>
                </a:cubicBezTo>
                <a:cubicBezTo>
                  <a:pt x="10085249" y="466636"/>
                  <a:pt x="10090775" y="448829"/>
                  <a:pt x="10101942" y="435428"/>
                </a:cubicBezTo>
                <a:cubicBezTo>
                  <a:pt x="10195077" y="323665"/>
                  <a:pt x="10102436" y="456458"/>
                  <a:pt x="10174514" y="348342"/>
                </a:cubicBezTo>
                <a:cubicBezTo>
                  <a:pt x="10179352" y="333828"/>
                  <a:pt x="10175344" y="311642"/>
                  <a:pt x="10189028" y="304800"/>
                </a:cubicBezTo>
                <a:cubicBezTo>
                  <a:pt x="10202712" y="297958"/>
                  <a:pt x="10230056" y="304223"/>
                  <a:pt x="10232571" y="319314"/>
                </a:cubicBezTo>
                <a:cubicBezTo>
                  <a:pt x="10241356" y="372025"/>
                  <a:pt x="10222895" y="425752"/>
                  <a:pt x="10218057" y="478971"/>
                </a:cubicBezTo>
                <a:cubicBezTo>
                  <a:pt x="10222895" y="1248228"/>
                  <a:pt x="10225066" y="2017506"/>
                  <a:pt x="10232571" y="2786742"/>
                </a:cubicBezTo>
                <a:cubicBezTo>
                  <a:pt x="10238987" y="3444406"/>
                  <a:pt x="10177266" y="3244958"/>
                  <a:pt x="10261600" y="3497942"/>
                </a:cubicBezTo>
                <a:cubicBezTo>
                  <a:pt x="10297338" y="3998281"/>
                  <a:pt x="10260555" y="3434430"/>
                  <a:pt x="10290628" y="4426857"/>
                </a:cubicBezTo>
                <a:cubicBezTo>
                  <a:pt x="10292977" y="4504382"/>
                  <a:pt x="10300304" y="4581676"/>
                  <a:pt x="10305142" y="4659085"/>
                </a:cubicBezTo>
                <a:cubicBezTo>
                  <a:pt x="10300304" y="4683276"/>
                  <a:pt x="10299290" y="4708558"/>
                  <a:pt x="10290628" y="4731657"/>
                </a:cubicBezTo>
                <a:cubicBezTo>
                  <a:pt x="10277230" y="4767386"/>
                  <a:pt x="10250808" y="4787853"/>
                  <a:pt x="10218057" y="4804228"/>
                </a:cubicBezTo>
                <a:cubicBezTo>
                  <a:pt x="10204373" y="4811070"/>
                  <a:pt x="10189792" y="4817938"/>
                  <a:pt x="10174514" y="4818742"/>
                </a:cubicBezTo>
                <a:cubicBezTo>
                  <a:pt x="10005346" y="4827646"/>
                  <a:pt x="9835847" y="4828419"/>
                  <a:pt x="9666514" y="4833257"/>
                </a:cubicBezTo>
                <a:cubicBezTo>
                  <a:pt x="9647162" y="4838095"/>
                  <a:pt x="9628134" y="4844492"/>
                  <a:pt x="9608457" y="4847771"/>
                </a:cubicBezTo>
                <a:cubicBezTo>
                  <a:pt x="9554174" y="4856818"/>
                  <a:pt x="9393940" y="4872736"/>
                  <a:pt x="9347200" y="4876800"/>
                </a:cubicBezTo>
                <a:cubicBezTo>
                  <a:pt x="9149524" y="4893990"/>
                  <a:pt x="9148208" y="4890465"/>
                  <a:pt x="8940800" y="4905828"/>
                </a:cubicBezTo>
                <a:lnTo>
                  <a:pt x="8766628" y="4920342"/>
                </a:lnTo>
                <a:cubicBezTo>
                  <a:pt x="8213980" y="5058506"/>
                  <a:pt x="8690408" y="4949800"/>
                  <a:pt x="7300685" y="4934857"/>
                </a:cubicBezTo>
                <a:cubicBezTo>
                  <a:pt x="7203923" y="4925181"/>
                  <a:pt x="7104741" y="4929412"/>
                  <a:pt x="7010400" y="4905828"/>
                </a:cubicBezTo>
                <a:cubicBezTo>
                  <a:pt x="6991047" y="4900990"/>
                  <a:pt x="6972251" y="4892558"/>
                  <a:pt x="6952342" y="4891314"/>
                </a:cubicBezTo>
                <a:cubicBezTo>
                  <a:pt x="6817053" y="4882859"/>
                  <a:pt x="6681409" y="4881638"/>
                  <a:pt x="6545942" y="4876800"/>
                </a:cubicBezTo>
                <a:lnTo>
                  <a:pt x="3396342" y="4891314"/>
                </a:lnTo>
                <a:cubicBezTo>
                  <a:pt x="3196237" y="4893024"/>
                  <a:pt x="3209051" y="4893938"/>
                  <a:pt x="3077028" y="4920342"/>
                </a:cubicBezTo>
                <a:lnTo>
                  <a:pt x="1074057" y="4905828"/>
                </a:lnTo>
                <a:cubicBezTo>
                  <a:pt x="1074043" y="4905828"/>
                  <a:pt x="928920" y="4869544"/>
                  <a:pt x="899885" y="4862285"/>
                </a:cubicBezTo>
                <a:cubicBezTo>
                  <a:pt x="880533" y="4857447"/>
                  <a:pt x="861389" y="4851683"/>
                  <a:pt x="841828" y="4847771"/>
                </a:cubicBezTo>
                <a:cubicBezTo>
                  <a:pt x="817638" y="4842933"/>
                  <a:pt x="793190" y="4839240"/>
                  <a:pt x="769257" y="4833257"/>
                </a:cubicBezTo>
                <a:cubicBezTo>
                  <a:pt x="754414" y="4829546"/>
                  <a:pt x="740228" y="4823580"/>
                  <a:pt x="725714" y="4818742"/>
                </a:cubicBezTo>
                <a:cubicBezTo>
                  <a:pt x="716038" y="4804228"/>
                  <a:pt x="705340" y="4790346"/>
                  <a:pt x="696685" y="4775200"/>
                </a:cubicBezTo>
                <a:cubicBezTo>
                  <a:pt x="681503" y="4748631"/>
                  <a:pt x="662207" y="4697179"/>
                  <a:pt x="638628" y="4673600"/>
                </a:cubicBezTo>
                <a:cubicBezTo>
                  <a:pt x="626293" y="4661265"/>
                  <a:pt x="609599" y="4654247"/>
                  <a:pt x="595085" y="4644571"/>
                </a:cubicBezTo>
                <a:cubicBezTo>
                  <a:pt x="564903" y="4554024"/>
                  <a:pt x="554126" y="4532825"/>
                  <a:pt x="537028" y="4455885"/>
                </a:cubicBezTo>
                <a:cubicBezTo>
                  <a:pt x="531677" y="4431803"/>
                  <a:pt x="532533" y="4405857"/>
                  <a:pt x="522514" y="4383314"/>
                </a:cubicBezTo>
                <a:cubicBezTo>
                  <a:pt x="512689" y="4361208"/>
                  <a:pt x="493485" y="4344609"/>
                  <a:pt x="478971" y="4325257"/>
                </a:cubicBezTo>
                <a:cubicBezTo>
                  <a:pt x="474133" y="4301066"/>
                  <a:pt x="472888" y="4275869"/>
                  <a:pt x="464457" y="4252685"/>
                </a:cubicBezTo>
                <a:cubicBezTo>
                  <a:pt x="453366" y="4222184"/>
                  <a:pt x="436676" y="4193970"/>
                  <a:pt x="420914" y="4165600"/>
                </a:cubicBezTo>
                <a:cubicBezTo>
                  <a:pt x="412442" y="4150351"/>
                  <a:pt x="398877" y="4138039"/>
                  <a:pt x="391885" y="4122057"/>
                </a:cubicBezTo>
                <a:cubicBezTo>
                  <a:pt x="364875" y="4060320"/>
                  <a:pt x="341742" y="3996916"/>
                  <a:pt x="319314" y="3933371"/>
                </a:cubicBezTo>
                <a:cubicBezTo>
                  <a:pt x="312675" y="3914560"/>
                  <a:pt x="311804" y="3893992"/>
                  <a:pt x="304800" y="3875314"/>
                </a:cubicBezTo>
                <a:cubicBezTo>
                  <a:pt x="282716" y="3816423"/>
                  <a:pt x="255587" y="3759539"/>
                  <a:pt x="232228" y="3701142"/>
                </a:cubicBezTo>
                <a:cubicBezTo>
                  <a:pt x="216876" y="3662762"/>
                  <a:pt x="188685" y="3585028"/>
                  <a:pt x="188685" y="3585028"/>
                </a:cubicBezTo>
                <a:cubicBezTo>
                  <a:pt x="166739" y="3453351"/>
                  <a:pt x="146569" y="3312112"/>
                  <a:pt x="87085" y="3193142"/>
                </a:cubicBezTo>
                <a:lnTo>
                  <a:pt x="58057" y="3135085"/>
                </a:lnTo>
                <a:cubicBezTo>
                  <a:pt x="53219" y="3106057"/>
                  <a:pt x="46981" y="3077227"/>
                  <a:pt x="43542" y="3048000"/>
                </a:cubicBezTo>
                <a:cubicBezTo>
                  <a:pt x="37298" y="2994927"/>
                  <a:pt x="36248" y="2941291"/>
                  <a:pt x="29028" y="2888342"/>
                </a:cubicBezTo>
                <a:cubicBezTo>
                  <a:pt x="21720" y="2834747"/>
                  <a:pt x="9676" y="2781904"/>
                  <a:pt x="0" y="2728685"/>
                </a:cubicBezTo>
                <a:cubicBezTo>
                  <a:pt x="4838" y="2462590"/>
                  <a:pt x="5342" y="2196381"/>
                  <a:pt x="14514" y="1930400"/>
                </a:cubicBezTo>
                <a:cubicBezTo>
                  <a:pt x="15041" y="1915110"/>
                  <a:pt x="27938" y="1902118"/>
                  <a:pt x="29028" y="1886857"/>
                </a:cubicBezTo>
                <a:cubicBezTo>
                  <a:pt x="37652" y="1766116"/>
                  <a:pt x="26423" y="1643832"/>
                  <a:pt x="43542" y="1524000"/>
                </a:cubicBezTo>
                <a:cubicBezTo>
                  <a:pt x="46445" y="1503680"/>
                  <a:pt x="74483" y="1496660"/>
                  <a:pt x="87085" y="1480457"/>
                </a:cubicBezTo>
                <a:cubicBezTo>
                  <a:pt x="215249" y="1315674"/>
                  <a:pt x="77385" y="1461127"/>
                  <a:pt x="203200" y="1335314"/>
                </a:cubicBezTo>
                <a:cubicBezTo>
                  <a:pt x="271073" y="1199565"/>
                  <a:pt x="182930" y="1365718"/>
                  <a:pt x="290285" y="1204685"/>
                </a:cubicBezTo>
                <a:cubicBezTo>
                  <a:pt x="302287" y="1186682"/>
                  <a:pt x="308579" y="1165414"/>
                  <a:pt x="319314" y="1146628"/>
                </a:cubicBezTo>
                <a:cubicBezTo>
                  <a:pt x="336296" y="1116909"/>
                  <a:pt x="373188" y="1069957"/>
                  <a:pt x="391885" y="1045028"/>
                </a:cubicBezTo>
                <a:cubicBezTo>
                  <a:pt x="418382" y="939047"/>
                  <a:pt x="385089" y="1029900"/>
                  <a:pt x="449942" y="943428"/>
                </a:cubicBezTo>
                <a:cubicBezTo>
                  <a:pt x="466868" y="920859"/>
                  <a:pt x="474743" y="891942"/>
                  <a:pt x="493485" y="870857"/>
                </a:cubicBezTo>
                <a:cubicBezTo>
                  <a:pt x="543306" y="814809"/>
                  <a:pt x="553804" y="816885"/>
                  <a:pt x="609600" y="798285"/>
                </a:cubicBezTo>
                <a:cubicBezTo>
                  <a:pt x="643467" y="764418"/>
                  <a:pt x="670131" y="721327"/>
                  <a:pt x="711200" y="696685"/>
                </a:cubicBezTo>
                <a:cubicBezTo>
                  <a:pt x="735390" y="682171"/>
                  <a:pt x="759110" y="666842"/>
                  <a:pt x="783771" y="653142"/>
                </a:cubicBezTo>
                <a:cubicBezTo>
                  <a:pt x="802685" y="642634"/>
                  <a:pt x="823042" y="634849"/>
                  <a:pt x="841828" y="624114"/>
                </a:cubicBezTo>
                <a:cubicBezTo>
                  <a:pt x="887869" y="597805"/>
                  <a:pt x="909100" y="566057"/>
                  <a:pt x="972457" y="566057"/>
                </a:cubicBezTo>
                <a:lnTo>
                  <a:pt x="1059542" y="580571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1676400" y="3200400"/>
            <a:ext cx="1676400" cy="1752600"/>
            <a:chOff x="1600200" y="3048000"/>
            <a:chExt cx="1676400" cy="1752600"/>
          </a:xfrm>
        </p:grpSpPr>
        <p:sp>
          <p:nvSpPr>
            <p:cNvPr id="10" name="Isosceles Triangle 9"/>
            <p:cNvSpPr/>
            <p:nvPr/>
          </p:nvSpPr>
          <p:spPr>
            <a:xfrm>
              <a:off x="2286000" y="30480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2209800" y="43434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1447800" y="3657600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828800" y="3429000"/>
              <a:ext cx="1447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19400" y="3505200"/>
              <a:ext cx="3048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71800" y="3581400"/>
              <a:ext cx="1524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886726">
              <a:off x="2578704" y="3930952"/>
              <a:ext cx="585410" cy="469296"/>
            </a:xfrm>
            <a:custGeom>
              <a:avLst/>
              <a:gdLst>
                <a:gd name="connsiteX0" fmla="*/ 585410 w 585410"/>
                <a:gd name="connsiteY0" fmla="*/ 249162 h 469296"/>
                <a:gd name="connsiteX1" fmla="*/ 33867 w 585410"/>
                <a:gd name="connsiteY1" fmla="*/ 31448 h 469296"/>
                <a:gd name="connsiteX2" fmla="*/ 382210 w 585410"/>
                <a:gd name="connsiteY2" fmla="*/ 437848 h 469296"/>
                <a:gd name="connsiteX3" fmla="*/ 541867 w 585410"/>
                <a:gd name="connsiteY3" fmla="*/ 220134 h 46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410" h="469296">
                  <a:moveTo>
                    <a:pt x="585410" y="249162"/>
                  </a:moveTo>
                  <a:cubicBezTo>
                    <a:pt x="326572" y="124581"/>
                    <a:pt x="67734" y="0"/>
                    <a:pt x="33867" y="31448"/>
                  </a:cubicBezTo>
                  <a:cubicBezTo>
                    <a:pt x="0" y="62896"/>
                    <a:pt x="297543" y="406400"/>
                    <a:pt x="382210" y="437848"/>
                  </a:cubicBezTo>
                  <a:cubicBezTo>
                    <a:pt x="466877" y="469296"/>
                    <a:pt x="504372" y="344715"/>
                    <a:pt x="541867" y="220134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9906000" y="2895600"/>
            <a:ext cx="1600200" cy="1752600"/>
            <a:chOff x="1600200" y="3048000"/>
            <a:chExt cx="1676400" cy="1752600"/>
          </a:xfrm>
        </p:grpSpPr>
        <p:sp>
          <p:nvSpPr>
            <p:cNvPr id="14" name="Isosceles Triangle 13"/>
            <p:cNvSpPr/>
            <p:nvPr/>
          </p:nvSpPr>
          <p:spPr>
            <a:xfrm>
              <a:off x="2286000" y="30480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2209800" y="43434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447800" y="3657600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28800" y="3429000"/>
              <a:ext cx="1447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3505200"/>
              <a:ext cx="3048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71800" y="3581400"/>
              <a:ext cx="1524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886726">
              <a:off x="2578704" y="3930952"/>
              <a:ext cx="585410" cy="469296"/>
            </a:xfrm>
            <a:custGeom>
              <a:avLst/>
              <a:gdLst>
                <a:gd name="connsiteX0" fmla="*/ 585410 w 585410"/>
                <a:gd name="connsiteY0" fmla="*/ 249162 h 469296"/>
                <a:gd name="connsiteX1" fmla="*/ 33867 w 585410"/>
                <a:gd name="connsiteY1" fmla="*/ 31448 h 469296"/>
                <a:gd name="connsiteX2" fmla="*/ 382210 w 585410"/>
                <a:gd name="connsiteY2" fmla="*/ 437848 h 469296"/>
                <a:gd name="connsiteX3" fmla="*/ 541867 w 585410"/>
                <a:gd name="connsiteY3" fmla="*/ 220134 h 46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410" h="469296">
                  <a:moveTo>
                    <a:pt x="585410" y="249162"/>
                  </a:moveTo>
                  <a:cubicBezTo>
                    <a:pt x="326572" y="124581"/>
                    <a:pt x="67734" y="0"/>
                    <a:pt x="33867" y="31448"/>
                  </a:cubicBezTo>
                  <a:cubicBezTo>
                    <a:pt x="0" y="62896"/>
                    <a:pt x="297543" y="406400"/>
                    <a:pt x="382210" y="437848"/>
                  </a:cubicBezTo>
                  <a:cubicBezTo>
                    <a:pt x="466877" y="469296"/>
                    <a:pt x="504372" y="344715"/>
                    <a:pt x="541867" y="220134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1676400" y="3200400"/>
            <a:ext cx="1676400" cy="1752600"/>
            <a:chOff x="1600200" y="3048000"/>
            <a:chExt cx="1676400" cy="1752600"/>
          </a:xfrm>
        </p:grpSpPr>
        <p:sp>
          <p:nvSpPr>
            <p:cNvPr id="22" name="Isosceles Triangle 21"/>
            <p:cNvSpPr/>
            <p:nvPr/>
          </p:nvSpPr>
          <p:spPr>
            <a:xfrm>
              <a:off x="2286000" y="30480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0800000">
              <a:off x="2209800" y="43434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1447800" y="3657600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828800" y="3429000"/>
              <a:ext cx="1447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19400" y="3505200"/>
              <a:ext cx="3048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971800" y="3581400"/>
              <a:ext cx="1524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886726">
              <a:off x="2578704" y="3930952"/>
              <a:ext cx="585410" cy="469296"/>
            </a:xfrm>
            <a:custGeom>
              <a:avLst/>
              <a:gdLst>
                <a:gd name="connsiteX0" fmla="*/ 585410 w 585410"/>
                <a:gd name="connsiteY0" fmla="*/ 249162 h 469296"/>
                <a:gd name="connsiteX1" fmla="*/ 33867 w 585410"/>
                <a:gd name="connsiteY1" fmla="*/ 31448 h 469296"/>
                <a:gd name="connsiteX2" fmla="*/ 382210 w 585410"/>
                <a:gd name="connsiteY2" fmla="*/ 437848 h 469296"/>
                <a:gd name="connsiteX3" fmla="*/ 541867 w 585410"/>
                <a:gd name="connsiteY3" fmla="*/ 220134 h 46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410" h="469296">
                  <a:moveTo>
                    <a:pt x="585410" y="249162"/>
                  </a:moveTo>
                  <a:cubicBezTo>
                    <a:pt x="326572" y="124581"/>
                    <a:pt x="67734" y="0"/>
                    <a:pt x="33867" y="31448"/>
                  </a:cubicBezTo>
                  <a:cubicBezTo>
                    <a:pt x="0" y="62896"/>
                    <a:pt x="297543" y="406400"/>
                    <a:pt x="382210" y="437848"/>
                  </a:cubicBezTo>
                  <a:cubicBezTo>
                    <a:pt x="466877" y="469296"/>
                    <a:pt x="504372" y="344715"/>
                    <a:pt x="541867" y="220134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9906000" y="2895600"/>
            <a:ext cx="1600200" cy="1752600"/>
            <a:chOff x="1600200" y="3048000"/>
            <a:chExt cx="1676400" cy="1752600"/>
          </a:xfrm>
        </p:grpSpPr>
        <p:sp>
          <p:nvSpPr>
            <p:cNvPr id="30" name="Isosceles Triangle 29"/>
            <p:cNvSpPr/>
            <p:nvPr/>
          </p:nvSpPr>
          <p:spPr>
            <a:xfrm>
              <a:off x="2286000" y="30480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2209800" y="4343400"/>
              <a:ext cx="4572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1447800" y="3657600"/>
              <a:ext cx="838200" cy="533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828800" y="3429000"/>
              <a:ext cx="1447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3505200"/>
              <a:ext cx="3048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71800" y="3581400"/>
              <a:ext cx="1524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886726">
              <a:off x="2578704" y="3930952"/>
              <a:ext cx="585410" cy="469296"/>
            </a:xfrm>
            <a:custGeom>
              <a:avLst/>
              <a:gdLst>
                <a:gd name="connsiteX0" fmla="*/ 585410 w 585410"/>
                <a:gd name="connsiteY0" fmla="*/ 249162 h 469296"/>
                <a:gd name="connsiteX1" fmla="*/ 33867 w 585410"/>
                <a:gd name="connsiteY1" fmla="*/ 31448 h 469296"/>
                <a:gd name="connsiteX2" fmla="*/ 382210 w 585410"/>
                <a:gd name="connsiteY2" fmla="*/ 437848 h 469296"/>
                <a:gd name="connsiteX3" fmla="*/ 541867 w 585410"/>
                <a:gd name="connsiteY3" fmla="*/ 220134 h 46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410" h="469296">
                  <a:moveTo>
                    <a:pt x="585410" y="249162"/>
                  </a:moveTo>
                  <a:cubicBezTo>
                    <a:pt x="326572" y="124581"/>
                    <a:pt x="67734" y="0"/>
                    <a:pt x="33867" y="31448"/>
                  </a:cubicBezTo>
                  <a:cubicBezTo>
                    <a:pt x="0" y="62896"/>
                    <a:pt x="297543" y="406400"/>
                    <a:pt x="382210" y="437848"/>
                  </a:cubicBezTo>
                  <a:cubicBezTo>
                    <a:pt x="466877" y="469296"/>
                    <a:pt x="504372" y="344715"/>
                    <a:pt x="541867" y="220134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Lightning Bolt 36"/>
          <p:cNvSpPr/>
          <p:nvPr/>
        </p:nvSpPr>
        <p:spPr>
          <a:xfrm>
            <a:off x="609600" y="-228600"/>
            <a:ext cx="2514600" cy="3886200"/>
          </a:xfrm>
          <a:prstGeom prst="lightningBol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2398813" flipH="1">
            <a:off x="2810486" y="362436"/>
            <a:ext cx="1184556" cy="12327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3198813" flipH="1">
            <a:off x="717514" y="3165759"/>
            <a:ext cx="1184556" cy="12327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8598813" flipH="1">
            <a:off x="2436477" y="2704302"/>
            <a:ext cx="2260096" cy="138198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 rot="2398813" flipH="1">
            <a:off x="329451" y="918125"/>
            <a:ext cx="3751093" cy="26710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2398813" flipH="1">
            <a:off x="1374145" y="569980"/>
            <a:ext cx="789704" cy="1027316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398813" flipH="1">
            <a:off x="1420290" y="648593"/>
            <a:ext cx="394852" cy="6163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512087" flipH="1">
            <a:off x="395846" y="1588940"/>
            <a:ext cx="1516734" cy="1265395"/>
          </a:xfrm>
          <a:custGeom>
            <a:avLst/>
            <a:gdLst>
              <a:gd name="connsiteX0" fmla="*/ 585410 w 585410"/>
              <a:gd name="connsiteY0" fmla="*/ 249162 h 469296"/>
              <a:gd name="connsiteX1" fmla="*/ 33867 w 585410"/>
              <a:gd name="connsiteY1" fmla="*/ 31448 h 469296"/>
              <a:gd name="connsiteX2" fmla="*/ 382210 w 585410"/>
              <a:gd name="connsiteY2" fmla="*/ 437848 h 469296"/>
              <a:gd name="connsiteX3" fmla="*/ 541867 w 585410"/>
              <a:gd name="connsiteY3" fmla="*/ 220134 h 46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410" h="469296">
                <a:moveTo>
                  <a:pt x="585410" y="249162"/>
                </a:moveTo>
                <a:cubicBezTo>
                  <a:pt x="326572" y="124581"/>
                  <a:pt x="67734" y="0"/>
                  <a:pt x="33867" y="31448"/>
                </a:cubicBezTo>
                <a:cubicBezTo>
                  <a:pt x="0" y="62896"/>
                  <a:pt x="297543" y="406400"/>
                  <a:pt x="382210" y="437848"/>
                </a:cubicBezTo>
                <a:cubicBezTo>
                  <a:pt x="466877" y="469296"/>
                  <a:pt x="504372" y="344715"/>
                  <a:pt x="541867" y="220134"/>
                </a:cubicBezTo>
              </a:path>
            </a:pathLst>
          </a:cu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rot="10800000" flipH="1">
            <a:off x="1447800" y="533400"/>
            <a:ext cx="1048165" cy="14413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0571" y="1902495"/>
            <a:ext cx="1436915" cy="303676"/>
          </a:xfrm>
          <a:custGeom>
            <a:avLst/>
            <a:gdLst>
              <a:gd name="connsiteX0" fmla="*/ 0 w 1436915"/>
              <a:gd name="connsiteY0" fmla="*/ 27905 h 303676"/>
              <a:gd name="connsiteX1" fmla="*/ 14515 w 1436915"/>
              <a:gd name="connsiteY1" fmla="*/ 173048 h 303676"/>
              <a:gd name="connsiteX2" fmla="*/ 43543 w 1436915"/>
              <a:gd name="connsiteY2" fmla="*/ 260134 h 303676"/>
              <a:gd name="connsiteX3" fmla="*/ 58058 w 1436915"/>
              <a:gd name="connsiteY3" fmla="*/ 303676 h 303676"/>
              <a:gd name="connsiteX4" fmla="*/ 101600 w 1436915"/>
              <a:gd name="connsiteY4" fmla="*/ 260134 h 303676"/>
              <a:gd name="connsiteX5" fmla="*/ 130629 w 1436915"/>
              <a:gd name="connsiteY5" fmla="*/ 158534 h 303676"/>
              <a:gd name="connsiteX6" fmla="*/ 159658 w 1436915"/>
              <a:gd name="connsiteY6" fmla="*/ 71448 h 303676"/>
              <a:gd name="connsiteX7" fmla="*/ 188686 w 1436915"/>
              <a:gd name="connsiteY7" fmla="*/ 187562 h 303676"/>
              <a:gd name="connsiteX8" fmla="*/ 203200 w 1436915"/>
              <a:gd name="connsiteY8" fmla="*/ 231105 h 303676"/>
              <a:gd name="connsiteX9" fmla="*/ 246743 w 1436915"/>
              <a:gd name="connsiteY9" fmla="*/ 260134 h 303676"/>
              <a:gd name="connsiteX10" fmla="*/ 275772 w 1436915"/>
              <a:gd name="connsiteY10" fmla="*/ 202076 h 303676"/>
              <a:gd name="connsiteX11" fmla="*/ 319315 w 1436915"/>
              <a:gd name="connsiteY11" fmla="*/ 158534 h 303676"/>
              <a:gd name="connsiteX12" fmla="*/ 391886 w 1436915"/>
              <a:gd name="connsiteY12" fmla="*/ 56934 h 303676"/>
              <a:gd name="connsiteX13" fmla="*/ 478972 w 1436915"/>
              <a:gd name="connsiteY13" fmla="*/ 144019 h 303676"/>
              <a:gd name="connsiteX14" fmla="*/ 566058 w 1436915"/>
              <a:gd name="connsiteY14" fmla="*/ 202076 h 303676"/>
              <a:gd name="connsiteX15" fmla="*/ 653143 w 1436915"/>
              <a:gd name="connsiteY15" fmla="*/ 231105 h 303676"/>
              <a:gd name="connsiteX16" fmla="*/ 711200 w 1436915"/>
              <a:gd name="connsiteY16" fmla="*/ 144019 h 303676"/>
              <a:gd name="connsiteX17" fmla="*/ 740229 w 1436915"/>
              <a:gd name="connsiteY17" fmla="*/ 100476 h 303676"/>
              <a:gd name="connsiteX18" fmla="*/ 798286 w 1436915"/>
              <a:gd name="connsiteY18" fmla="*/ 129505 h 303676"/>
              <a:gd name="connsiteX19" fmla="*/ 870858 w 1436915"/>
              <a:gd name="connsiteY19" fmla="*/ 231105 h 303676"/>
              <a:gd name="connsiteX20" fmla="*/ 914400 w 1436915"/>
              <a:gd name="connsiteY20" fmla="*/ 274648 h 303676"/>
              <a:gd name="connsiteX21" fmla="*/ 986972 w 1436915"/>
              <a:gd name="connsiteY21" fmla="*/ 202076 h 303676"/>
              <a:gd name="connsiteX22" fmla="*/ 1146629 w 1436915"/>
              <a:gd name="connsiteY22" fmla="*/ 85962 h 303676"/>
              <a:gd name="connsiteX23" fmla="*/ 1204686 w 1436915"/>
              <a:gd name="connsiteY23" fmla="*/ 100476 h 303676"/>
              <a:gd name="connsiteX24" fmla="*/ 1291772 w 1436915"/>
              <a:gd name="connsiteY24" fmla="*/ 158534 h 303676"/>
              <a:gd name="connsiteX25" fmla="*/ 1393372 w 1436915"/>
              <a:gd name="connsiteY25" fmla="*/ 85962 h 303676"/>
              <a:gd name="connsiteX26" fmla="*/ 1436915 w 1436915"/>
              <a:gd name="connsiteY26" fmla="*/ 56934 h 30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6915" h="303676">
                <a:moveTo>
                  <a:pt x="0" y="27905"/>
                </a:moveTo>
                <a:cubicBezTo>
                  <a:pt x="4838" y="76286"/>
                  <a:pt x="5554" y="125258"/>
                  <a:pt x="14515" y="173048"/>
                </a:cubicBezTo>
                <a:cubicBezTo>
                  <a:pt x="20154" y="203123"/>
                  <a:pt x="33867" y="231105"/>
                  <a:pt x="43543" y="260134"/>
                </a:cubicBezTo>
                <a:lnTo>
                  <a:pt x="58058" y="303676"/>
                </a:lnTo>
                <a:cubicBezTo>
                  <a:pt x="72572" y="289162"/>
                  <a:pt x="90214" y="277213"/>
                  <a:pt x="101600" y="260134"/>
                </a:cubicBezTo>
                <a:cubicBezTo>
                  <a:pt x="110471" y="246828"/>
                  <a:pt x="127988" y="167337"/>
                  <a:pt x="130629" y="158534"/>
                </a:cubicBezTo>
                <a:cubicBezTo>
                  <a:pt x="139422" y="129226"/>
                  <a:pt x="159658" y="71448"/>
                  <a:pt x="159658" y="71448"/>
                </a:cubicBezTo>
                <a:cubicBezTo>
                  <a:pt x="192835" y="170981"/>
                  <a:pt x="153657" y="47444"/>
                  <a:pt x="188686" y="187562"/>
                </a:cubicBezTo>
                <a:cubicBezTo>
                  <a:pt x="192397" y="202405"/>
                  <a:pt x="193643" y="219158"/>
                  <a:pt x="203200" y="231105"/>
                </a:cubicBezTo>
                <a:cubicBezTo>
                  <a:pt x="214097" y="244727"/>
                  <a:pt x="232229" y="250458"/>
                  <a:pt x="246743" y="260134"/>
                </a:cubicBezTo>
                <a:cubicBezTo>
                  <a:pt x="256419" y="240781"/>
                  <a:pt x="263196" y="219683"/>
                  <a:pt x="275772" y="202076"/>
                </a:cubicBezTo>
                <a:cubicBezTo>
                  <a:pt x="287703" y="185373"/>
                  <a:pt x="305957" y="174119"/>
                  <a:pt x="319315" y="158534"/>
                </a:cubicBezTo>
                <a:cubicBezTo>
                  <a:pt x="346317" y="127032"/>
                  <a:pt x="368914" y="91392"/>
                  <a:pt x="391886" y="56934"/>
                </a:cubicBezTo>
                <a:cubicBezTo>
                  <a:pt x="533446" y="151305"/>
                  <a:pt x="316949" y="0"/>
                  <a:pt x="478972" y="144019"/>
                </a:cubicBezTo>
                <a:cubicBezTo>
                  <a:pt x="505048" y="167197"/>
                  <a:pt x="566058" y="202076"/>
                  <a:pt x="566058" y="202076"/>
                </a:cubicBezTo>
                <a:cubicBezTo>
                  <a:pt x="588896" y="236334"/>
                  <a:pt x="597894" y="279448"/>
                  <a:pt x="653143" y="231105"/>
                </a:cubicBezTo>
                <a:cubicBezTo>
                  <a:pt x="679399" y="208131"/>
                  <a:pt x="691848" y="173048"/>
                  <a:pt x="711200" y="144019"/>
                </a:cubicBezTo>
                <a:lnTo>
                  <a:pt x="740229" y="100476"/>
                </a:lnTo>
                <a:cubicBezTo>
                  <a:pt x="759581" y="110152"/>
                  <a:pt x="780680" y="116929"/>
                  <a:pt x="798286" y="129505"/>
                </a:cubicBezTo>
                <a:cubicBezTo>
                  <a:pt x="864326" y="176677"/>
                  <a:pt x="825062" y="166991"/>
                  <a:pt x="870858" y="231105"/>
                </a:cubicBezTo>
                <a:cubicBezTo>
                  <a:pt x="882789" y="247808"/>
                  <a:pt x="899886" y="260134"/>
                  <a:pt x="914400" y="274648"/>
                </a:cubicBezTo>
                <a:cubicBezTo>
                  <a:pt x="957658" y="209761"/>
                  <a:pt x="924362" y="247611"/>
                  <a:pt x="986972" y="202076"/>
                </a:cubicBezTo>
                <a:cubicBezTo>
                  <a:pt x="1165818" y="72007"/>
                  <a:pt x="1045244" y="153553"/>
                  <a:pt x="1146629" y="85962"/>
                </a:cubicBezTo>
                <a:cubicBezTo>
                  <a:pt x="1165981" y="90800"/>
                  <a:pt x="1186844" y="91555"/>
                  <a:pt x="1204686" y="100476"/>
                </a:cubicBezTo>
                <a:cubicBezTo>
                  <a:pt x="1235891" y="116079"/>
                  <a:pt x="1291772" y="158534"/>
                  <a:pt x="1291772" y="158534"/>
                </a:cubicBezTo>
                <a:cubicBezTo>
                  <a:pt x="1399204" y="104817"/>
                  <a:pt x="1305106" y="159517"/>
                  <a:pt x="1393372" y="85962"/>
                </a:cubicBezTo>
                <a:cubicBezTo>
                  <a:pt x="1406773" y="74795"/>
                  <a:pt x="1436915" y="56934"/>
                  <a:pt x="1436915" y="56934"/>
                </a:cubicBez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hlinkClick r:id="" action="ppaction://hlinkshowjump?jump=nextslide"/>
          </p:cNvPr>
          <p:cNvSpPr/>
          <p:nvPr/>
        </p:nvSpPr>
        <p:spPr>
          <a:xfrm>
            <a:off x="1066800" y="4648200"/>
            <a:ext cx="3733800" cy="22098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FIGHT!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02 -0.00463 C 0.10903 -0.00994 0.10191 -0.00833 0.13507 -0.00902 C 0.19792 -0.01018 0.26059 -0.01041 0.32361 -0.0111 C 0.33872 -0.01388 0.35591 -0.02336 0.37118 -0.02382 C 0.41823 -0.02521 0.46511 -0.02521 0.51216 -0.0259 C 0.71875 -0.02081 0.98177 -0.07168 1.15052 -0.01942 C 1.16563 -0.02012 1.18091 -0.01989 1.19618 -0.02151 C 1.20087 -0.02197 1.20504 -0.02474 1.20973 -0.0259 C 1.22778 -0.03006 1.24323 -0.03445 1.26181 -0.0363 C 1.27205 -0.03885 1.28091 -0.04278 1.29167 -0.04278 " pathEditMode="relative" rAng="0" ptsTypes="fffffffff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32 0.00116 C -0.1309 0.0044 -0.12517 0.00347 -0.16041 0.00139 C -0.22569 -0.00161 -0.29236 -0.00624 -0.3592 -0.01086 C -0.37534 -0.00878 -0.39409 -0.00115 -0.41076 -0.00138 C -0.46059 -0.0037 -0.51076 -0.00786 -0.56093 -0.0104 C -0.78003 -0.03144 -1.06319 -0.00092 -1.24027 -0.06612 C -1.25711 -0.06659 -1.27326 -0.06867 -1.28941 -0.06774 C -1.29444 -0.06797 -1.29878 -0.0652 -1.30416 -0.06427 C -1.32361 -0.06173 -1.33975 -0.05826 -1.36024 -0.05803 C -1.37118 -0.05618 -1.3776 -0.05271 -1.38646 -0.05364 " pathEditMode="relative" rAng="10990690" ptsTypes="fffffffff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0" y="-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00463 C 0.10052 -0.00994 0.09375 -0.00833 0.12639 -0.00902 C 0.18889 -0.01018 0.25105 -0.01041 0.31355 -0.0111 C 0.32848 -0.01388 0.34549 -0.02336 0.36094 -0.02382 C 0.40764 -0.02521 0.45417 -0.02521 0.50087 -0.0259 C 0.70608 -0.02081 0.96736 -0.07168 1.1349 -0.01942 C 1.14983 -0.02012 1.16493 -0.01989 1.18004 -0.02151 C 1.18473 -0.02197 1.18907 -0.02474 1.19375 -0.0259 C 1.21164 -0.03006 1.22709 -0.03445 1.24549 -0.0363 C 1.25556 -0.03885 1.26441 -0.04278 1.275 -0.04278 " pathEditMode="relative" rAng="0" ptsTypes="fffffffff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84 -0.00161 C -0.2217 0.00232 -0.21875 0.00139 -0.23541 0.00024 C -0.26684 -0.00023 -0.29861 -0.00231 -0.33055 -0.00439 C -0.33836 -0.00208 -0.34739 0.00648 -0.35538 0.00694 C -0.37916 0.00648 -0.40295 0.0044 -0.42691 0.0037 C -0.53142 -0.00878 -0.66753 0.03237 -0.75086 -0.02612 C -0.75885 -0.02589 -0.76649 -0.02705 -0.7743 -0.02589 C -0.77673 -0.02612 -0.77899 -0.02289 -0.78142 -0.02196 C -0.79097 -0.01872 -0.79861 -0.01433 -0.80816 -0.01341 C -0.81371 -0.01133 -0.81666 -0.00763 -0.821 -0.00809 " pathEditMode="relative" rAng="10990690" ptsTypes="fffffffff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To be continued…</a:t>
            </a:r>
            <a:endParaRPr lang="en-US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971800"/>
            <a:ext cx="3276600" cy="14478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Loading…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971800"/>
            <a:ext cx="4419600" cy="14478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Loading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971800"/>
            <a:ext cx="5410200" cy="14478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Loading.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Loading..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z="8800" dirty="0" smtClean="0">
                <a:solidFill>
                  <a:srgbClr val="66FF33"/>
                </a:solidFill>
                <a:latin typeface="Bauhaus 93" pitchFamily="82" charset="0"/>
              </a:rPr>
              <a:t>Loaded!</a:t>
            </a:r>
            <a:endParaRPr lang="en-US" dirty="0">
              <a:solidFill>
                <a:srgbClr val="66FF33"/>
              </a:solidFill>
              <a:latin typeface="Bauhaus 93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971800"/>
            <a:ext cx="6324600" cy="14478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Arial Black" pitchFamily="34" charset="0"/>
              </a:rPr>
              <a:t>The Maze Game</a:t>
            </a:r>
            <a:endParaRPr lang="en-US" sz="7200" dirty="0">
              <a:latin typeface="Arial Black" pitchFamily="34" charset="0"/>
            </a:endParaRPr>
          </a:p>
        </p:txBody>
      </p:sp>
      <p:sp>
        <p:nvSpPr>
          <p:cNvPr id="4" name="Rounded Rectangle 3">
            <a:hlinkClick r:id="rId2" action="ppaction://hlinksldjump" highlightClick="1"/>
          </p:cNvPr>
          <p:cNvSpPr/>
          <p:nvPr/>
        </p:nvSpPr>
        <p:spPr>
          <a:xfrm>
            <a:off x="-4724400" y="2438400"/>
            <a:ext cx="3429000" cy="2057400"/>
          </a:xfrm>
          <a:prstGeom prst="roundRect">
            <a:avLst/>
          </a:prstGeom>
          <a:solidFill>
            <a:schemeClr val="accent6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Cooper Black" pitchFamily="18" charset="0"/>
              </a:rPr>
              <a:t>PLAY !</a:t>
            </a:r>
            <a:endParaRPr lang="en-US" sz="6600" dirty="0">
              <a:latin typeface="Cooper Black" pitchFamily="18" charset="0"/>
            </a:endParaRPr>
          </a:p>
        </p:txBody>
      </p:sp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10287000" y="2514600"/>
            <a:ext cx="3429000" cy="2057400"/>
          </a:xfrm>
          <a:prstGeom prst="roundRect">
            <a:avLst/>
          </a:prstGeom>
          <a:solidFill>
            <a:srgbClr val="92D05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auhaus 93" pitchFamily="82" charset="0"/>
              </a:rPr>
              <a:t>How to Play</a:t>
            </a:r>
            <a:endParaRPr lang="en-US" sz="4400" dirty="0">
              <a:latin typeface="Bauhaus 93" pitchFamily="8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0417 -0.00417 C -1.40035 -0.02454 -1.38767 -0.05533 -1.37604 -0.07084 C -1.37292 -0.075 -1.36927 -0.07848 -1.36667 -0.08334 C -1.35139 -0.11181 -1.36892 -0.08889 -1.35417 -0.1125 C -1.34427 -0.12824 -1.33229 -0.13565 -1.31979 -0.14584 C -1.30174 -0.16019 -1.29878 -0.16436 -1.27917 -0.17084 C -1.25903 -0.18889 -1.23646 -0.19121 -1.21354 -0.2 C -1.2026 -0.20417 -1.19306 -0.21181 -1.18229 -0.21667 C -1.17083 -0.21528 -1.1592 -0.21574 -1.14792 -0.2125 C -1.14427 -0.21135 -1.14184 -0.20648 -1.13854 -0.20417 C -1.13559 -0.20232 -1.13229 -0.20139 -1.12917 -0.2 C -1.11962 -0.18102 -1.11007 -0.16204 -1.09792 -0.14584 C -1.09236 -0.12385 -1.0967 -0.13704 -1.08229 -0.10834 C -1.07587 -0.09561 -1.07604 -0.07662 -1.07309 -0.0625 C -1.07135 -0.05533 -1.06823 -0.04885 -1.06667 -0.04167 C -1.06424 -0.03079 -1.06215 -0.00602 -1.06042 0.00416 C -1.05139 0.0581 -1.04861 0.11389 -1.03542 0.16666 C -1.03264 0.20277 -1.03264 0.23981 -1.02604 0.275 C -1.02292 0.29166 -1.01771 0.30856 -1.01354 0.325 C -1.00625 0.35439 -1.0158 0.31805 -1.00417 0.35416 C -1.00295 0.3581 -1.00382 0.36412 -1.00104 0.36666 C -0.9967 0.3706 -0.99062 0.36944 -0.98542 0.37083 C -0.98229 0.375 -0.97969 0.38009 -0.97604 0.38333 C -0.96198 0.39583 -0.94132 0.38148 -0.92917 0.37083 C -0.925 0.3625 -0.92205 0.35301 -0.91667 0.34583 C -0.91354 0.34166 -0.91007 0.33796 -0.90729 0.33333 C -0.9026 0.32546 -0.89479 0.30833 -0.89479 0.30856 C -0.89097 0.28773 -0.88316 0.27731 -0.87604 0.25833 C -0.87292 0.23264 -0.87448 0.23518 -0.86667 0.2125 C -0.86285 0.20115 -0.85642 0.1912 -0.85417 0.17916 C -0.84896 0.15139 -0.84531 0.12314 -0.83854 0.09583 C -0.83212 0.07014 -0.82222 0.04676 -0.81667 0.02083 C -0.80972 -0.01181 -0.80139 -0.05533 -0.77917 -0.075 C -0.77083 -0.10811 -0.78333 -0.06436 -0.76667 -0.1 C -0.76372 -0.10625 -0.76302 -0.11436 -0.76042 -0.12084 C -0.74931 -0.14769 -0.73819 -0.15718 -0.71667 -0.16667 C -0.70122 -0.16528 -0.68542 -0.16459 -0.66979 -0.1625 C -0.66545 -0.16181 -0.66094 -0.16135 -0.65729 -0.15834 C -0.64427 -0.14746 -0.63889 -0.12801 -0.62604 -0.11667 C -0.60868 -0.08195 -0.59462 -0.04653 -0.58229 -0.00834 C -0.58038 -0.00255 -0.5783 0.00301 -0.57604 0.00833 C -0.57413 0.01273 -0.57135 0.0162 -0.56979 0.02083 C -0.56719 0.02893 -0.56354 0.04583 -0.56354 0.04606 C -0.56094 0.0706 -0.55694 0.09305 -0.55104 0.11666 C -0.54601 0.16412 -0.5342 0.20879 -0.52292 0.25416 C -0.51858 0.27152 -0.51615 0.27639 -0.51042 0.29166 C -0.50903 0.2956 -0.50955 0.30115 -0.50729 0.30416 C -0.50503 0.30717 -0.50104 0.30694 -0.49792 0.30833 C -0.48958 0.30694 -0.48108 0.30694 -0.47292 0.30416 C -0.45503 0.29814 -0.46458 0.29722 -0.45417 0.28333 C -0.44792 0.275 -0.43941 0.26967 -0.43229 0.2625 C -0.42552 0.23564 -0.43437 0.26481 -0.41979 0.2375 C -0.41076 0.2206 -0.40642 0.20046 -0.39792 0.18333 C -0.39462 0.16574 -0.38993 0.15254 -0.38229 0.1375 C -0.37465 0.09652 -0.38576 0.14676 -0.36979 0.10416 C -0.35955 0.07662 -0.35556 0.04236 -0.35104 0.0125 C -0.35312 -0.00973 -0.35382 -0.03218 -0.35729 -0.05417 C -0.35868 -0.06273 -0.37135 -0.07709 -0.37604 -0.07917 C -0.39306 -0.08681 -0.43003 -0.08912 -0.44792 -0.09167 C -0.51875 -0.08565 -0.58958 -0.07871 -0.66042 -0.07084 C -0.72587 -0.06366 -0.85729 -0.0625 -0.85729 -0.06227 C -0.86042 -0.06111 -0.86372 -0.05949 -0.86667 -0.05834 C -0.87083 -0.05672 -0.88108 -0.05926 -0.87917 -0.05417 C -0.87674 -0.04792 -0.86875 -0.05093 -0.86372 -0.05 C -0.83958 -0.04607 -0.81562 -0.04167 -0.79167 -0.0375 C -0.725 -0.0257 -0.61146 -0.0301 -0.57292 -0.02917 C -0.5625 -0.02778 -0.55191 -0.02755 -0.54167 -0.025 C -0.50417 -0.01551 -0.47812 0.0125 -0.45729 0.05416 C -0.46302 0.07685 -0.45573 0.05926 -0.47292 0.07083 C -0.4776 0.07384 -0.4809 0.07986 -0.48542 0.08333 C -0.49028 0.08703 -0.50278 0.08935 -0.50729 0.09166 C -0.51892 0.09745 -0.53003 0.10671 -0.54167 0.1125 C -0.57743 0.13032 -0.52674 0.09884 -0.56979 0.125 C -0.5816 0.13217 -0.59219 0.14328 -0.60417 0.15 C -0.61111 0.15393 -0.61892 0.15463 -0.62604 0.15833 C -0.63264 0.16157 -0.63837 0.16689 -0.64479 0.17083 C -0.65191 0.17523 -0.65972 0.17824 -0.66667 0.18333 C -0.68681 0.19791 -0.67101 0.19583 -0.69479 0.20416 C -0.7092 0.20926 -0.73854 0.21666 -0.73854 0.21689 C -0.77899 0.23981 -0.82361 0.25509 -0.86667 0.26666 C -0.87396 0.27222 -0.88056 0.27986 -0.88854 0.28333 C -0.89653 0.2868 -0.90521 0.28564 -0.91354 0.2875 C -0.92292 0.28981 -0.93229 0.29305 -0.94167 0.29583 C -0.96319 0.31018 -0.9842 0.31666 -1.00729 0.325 C -1.02951 0.3331 -1.05 0.34074 -1.07309 0.34583 C -1.0908 0.35764 -1.11024 0.35833 -1.12917 0.36666 C -1.13437 0.36527 -1.13993 0.36551 -1.14479 0.3625 C -1.15156 0.35833 -1.15729 0.35139 -1.16354 0.34583 C -1.16632 0.34328 -1.16997 0.34352 -1.17292 0.34166 C -1.17622 0.33935 -1.17917 0.33611 -1.18229 0.33333 C -1.18437 0.32916 -1.18559 0.32407 -1.18854 0.32083 C -1.19219 0.31689 -1.19826 0.31736 -1.20104 0.3125 C -1.20503 0.30555 -1.20521 0.29583 -1.20729 0.2875 C -1.20851 0.28264 -1.21146 0.27916 -1.21354 0.275 C -1.22135 0.23356 -1.2184 0.25301 -1.22292 0.21666 C -1.22187 0.20277 -1.22257 0.18842 -1.21979 0.175 C -1.21128 0.13426 -1.18194 0.09537 -1.16042 0.06666 C -1.15069 0.0537 -1.14514 0.04328 -1.13229 0.0375 C -1.11337 0.04027 -1.10139 0.03703 -1.08854 0.05416 " pathEditMode="relative" rAng="0" ptsTypes="fffffffffffffffffffffffffffffffffffffffffffffffffffffff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00" y="94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5 -0.0051 C 0.26927 -0.03241 0.27934 -0.05047 0.2875 -0.07593 C 0.29306 -0.09306 0.29931 -0.1125 0.30938 -0.12593 C 0.31667 -0.13565 0.32275 -0.14746 0.33125 -0.1551 C 0.37865 -0.19723 0.33004 -0.15162 0.35938 -0.18426 C 0.36233 -0.1875 0.36615 -0.18912 0.36875 -0.1926 C 0.38403 -0.21297 0.37118 -0.20695 0.39045 -0.22176 C 0.39341 -0.22385 0.39705 -0.22431 0.4 -0.22593 C 0.40434 -0.22848 0.40851 -0.23102 0.4125 -0.23426 C 0.43039 -0.24908 0.41875 -0.24329 0.43438 -0.2551 C 0.44775 -0.26528 0.46181 -0.27385 0.475 -0.28426 C 0.50278 -0.30649 0.46997 -0.28889 0.50608 -0.3051 C 0.50834 -0.30926 0.50938 -0.31482 0.51233 -0.3176 C 0.51598 -0.32084 0.52101 -0.31968 0.525 -0.32176 C 0.53889 -0.32871 0.5474 -0.3345 0.5625 -0.33843 C 0.57743 -0.35024 0.59045 -0.35556 0.60625 -0.36343 C 0.61059 -0.36551 0.61441 -0.36945 0.61875 -0.37176 C 0.62483 -0.375 0.63125 -0.37732 0.6375 -0.3801 C 0.64375 -0.38287 0.65 -0.38565 0.65625 -0.38843 C 0.65938 -0.38982 0.66563 -0.3926 0.66563 -0.39237 C 0.71789 -0.39075 0.76858 -0.39676 0.81875 -0.3801 C 0.82518 -0.37801 0.83195 -0.37662 0.8375 -0.37176 C 0.84063 -0.36899 0.84306 -0.36505 0.8467 -0.36343 C 0.85486 -0.3595 0.86424 -0.36019 0.87188 -0.3551 C 0.89028 -0.34283 0.88004 -0.34862 0.90313 -0.33843 C 0.90712 -0.33658 0.91129 -0.33588 0.91563 -0.33426 C 0.92188 -0.33172 0.93438 -0.32593 0.93438 -0.3257 C 0.9382 -0.32176 0.94236 -0.3169 0.94688 -0.31343 C 0.94966 -0.31135 0.95348 -0.31181 0.95625 -0.30926 C 0.9599 -0.30602 0.96216 -0.30047 0.96563 -0.29676 C 0.97153 -0.29051 0.97813 -0.28565 0.98438 -0.2801 C 0.9875 -0.27732 0.99375 -0.27176 0.99375 -0.27153 C 0.99584 -0.2676 0.99723 -0.2625 1 -0.25926 C 1.00573 -0.25278 1.01875 -0.2426 1.01875 -0.24237 C 1.02136 -0.23241 1.02327 -0.22246 1.02813 -0.21343 C 1.03073 -0.20857 1.03473 -0.20556 1.0375 -0.20093 C 1.03976 -0.197 1.06042 -0.1595 1.0625 -0.15093 C 1.06355 -0.14676 1.06424 -0.14237 1.06563 -0.13843 C 1.06736 -0.13403 1.07032 -0.13056 1.07188 -0.12593 C 1.07587 -0.11389 1.0757 -0.09931 1.08125 -0.08843 C 1.08542 -0.0801 1.08959 -0.07176 1.09375 -0.06343 C 1.09584 -0.05926 1.1 -0.05093 1.1 -0.0507 C 1.10417 -0.02871 1.11285 -0.00672 1.11563 0.01574 C 1.11927 0.04513 1.11667 0.03263 1.12188 0.05324 C 1.12414 0.07939 1.12848 0.10254 1.13125 0.12824 C 1.13646 0.17708 1.13073 0.15138 1.1375 0.17824 C 1.1323 0.29004 1.14236 0.21412 1.12813 0.26157 C 1.1257 0.26967 1.12657 0.28032 1.12188 0.28657 C 1.11875 0.29074 1.11598 0.29537 1.1125 0.29907 C 1.1066 0.30532 1.09375 0.31574 1.09375 0.31597 C 1.08646 0.31435 1.07865 0.3155 1.07188 0.31157 C 1.06841 0.30949 1.06736 0.30347 1.06563 0.29907 C 1.06007 0.28402 1.06059 0.27245 1.05313 0.2574 C 1.04896 0.22986 1.0467 0.20185 1.04375 0.17407 C 1.0448 0.16713 1.04167 0.15486 1.04688 0.15324 C 1.08004 0.14213 1.0849 0.14953 1.10313 0.16574 C 1.10955 0.1787 1.11372 0.19652 1.12188 0.2074 C 1.14653 0.24027 1.11511 0.18726 1.14063 0.22824 C 1.14636 0.23726 1.14775 0.24699 1.15625 0.25324 C 1.1625 0.25787 1.17952 0.26296 1.1875 0.26574 C 1.19375 0.2574 1.20348 0.25185 1.20625 0.24074 C 1.21771 0.19513 1.19948 0.26412 1.21563 0.21574 C 1.21997 0.20277 1.2224 0.18796 1.225 0.17407 C 1.22396 0.16018 1.22344 0.14629 1.22188 0.1324 C 1.22136 0.128 1.22101 0.12291 1.21875 0.1199 C 1.2165 0.11689 1.2125 0.11713 1.20938 0.11574 C 1.1823 0.11713 1.15521 0.11736 1.12813 0.1199 C 1.12483 0.12013 1.12188 0.12291 1.11875 0.12407 C 1.09896 0.13078 1.07917 0.13819 1.05938 0.1449 C 1.05521 0.14213 1.04931 0.14189 1.04688 0.13657 C 1.04254 0.12685 1.04063 0.10324 1.04063 0.10347 C 1.04219 0.06921 1.03559 0.00555 1.06875 -0.00926 C 1.12761 -0.0044 1.10695 -0.02084 1.1375 0.0199 C 1.18021 0.07685 1.11841 -0.00741 1.15313 0.0449 C 1.15903 0.0537 1.17188 0.0699 1.17188 0.07013 C 1.17466 0.08078 1.1842 0.10463 1.19063 0.11157 C 1.19323 0.11435 1.19688 0.11435 1.2 0.11574 C 1.20521 0.13657 1.21042 0.1574 1.21563 0.17824 C 1.21893 0.19166 1.22188 0.2199 1.22188 0.22013 C 1.22084 0.23518 1.22101 0.25069 1.21875 0.26574 C 1.21789 0.27175 1.21441 0.27662 1.2125 0.2824 C 1.20591 0.30277 1.20018 0.31759 1.19063 0.33657 C 1.18646 0.3449 1.17813 0.34768 1.17188 0.35324 C 1.15278 0.37013 1.13195 0.38055 1.10938 0.38657 C 1.08716 0.40138 1.06511 0.41759 1.04063 0.42407 C 0.99983 0.45671 0.94896 0.44861 0.90313 0.4574 C 0.7908 0.45509 0.74775 0.46111 0.6625 0.4449 C 0.64792 0.43842 0.63733 0.43495 0.625 0.42407 C 0.60365 0.36713 0.63785 0.45393 0.60625 0.39074 C 0.60018 0.3787 0.58334 0.32731 0.58125 0.31574 C 0.57917 0.30463 0.57691 0.29351 0.575 0.2824 C 0.57257 0.26967 0.56563 0.2449 0.56563 0.24513 C 0.5599 0.19351 0.56233 0.22893 0.56563 0.15324 C 0.5698 0.05277 0.56667 0.09675 0.575 0.04074 C 0.57605 0.0324 0.57552 0.02338 0.57813 0.01574 C 0.57969 0.01041 0.58507 0.0081 0.5875 0.00324 C 0.59254 -0.00718 0.5948 -0.01968 0.6 -0.0301 C 0.61111 -0.05255 0.62448 -0.05857 0.6375 -0.07593 C 0.64115 -0.08079 0.64323 -0.08774 0.64688 -0.0926 C 0.65417 -0.10232 0.675 -0.10926 0.675 -0.10903 C 0.68855 -0.10649 0.70261 -0.10672 0.71563 -0.10093 C 0.71927 -0.09931 0.71927 -0.0919 0.72188 -0.08843 C 0.72448 -0.08496 0.72813 -0.08287 0.73125 -0.0801 C 0.73507 -0.06737 0.74045 -0.05556 0.74375 -0.0426 C 0.74861 -0.02315 0.75243 -0.00024 0.75625 0.0199 C 0.75504 0.03657 0.75504 0.05347 0.75313 0.0699 C 0.75243 0.07523 0.73907 0.11435 0.7375 0.1199 C 0.73542 0.12754 0.72795 0.15694 0.725 0.16157 C 0.71111 0.1831 0.68837 0.18842 0.66875 0.1949 C 0.6467 0.19189 0.63368 0.19282 0.61563 0.17824 C 0.6092 0.17314 0.5967 0.16157 0.5967 0.1618 C 0.58577 0.13935 0.59323 0.15254 0.57188 0.12407 L 0.57188 0.1243 C 0.56563 0.11296 0.55313 0.09074 0.55313 0.09097 C 0.55 0.06342 0.5441 0.03865 0.54063 0.01157 C 0.54167 -0.01482 0.53976 -0.04167 0.54375 -0.0676 C 0.54514 -0.07639 0.55278 -0.08056 0.55625 -0.08843 C 0.5599 -0.09723 0.55955 -0.10834 0.5625 -0.1176 C 0.57136 -0.14491 0.5665 -0.1257 0.58125 -0.1551 C 0.58386 -0.16019 0.58455 -0.16713 0.5875 -0.17176 C 0.60608 -0.20047 0.64289 -0.24121 0.67188 -0.25093 C 0.70903 -0.2632 0.74948 -0.2676 0.7875 -0.27176 C 0.81441 -0.27037 0.84167 -0.27084 0.86875 -0.2676 C 0.8816 -0.26598 0.89375 -0.25926 0.90591 -0.2551 C 0.91042 -0.25371 0.91858 -0.25093 0.91858 -0.2507 C 0.93282 -0.23936 0.94358 -0.22755 0.95625 -0.21343 C 0.9592 -0.21019 0.96233 -0.20764 0.96563 -0.2051 C 0.96962 -0.20209 0.97448 -0.2007 0.97813 -0.19676 C 0.98611 -0.18797 0.99271 -0.17732 1 -0.1676 C 1.00417 -0.16204 1.0099 -0.15787 1.0125 -0.15093 C 1.01459 -0.14537 1.0158 -0.13912 1.01875 -0.13426 C 1.02118 -0.13033 1.02518 -0.12917 1.02813 -0.12593 C 1.03681 -0.11621 1.03993 -0.10903 1.04688 -0.09676 C 1.04792 -0.0926 1.04861 -0.0882 1.05 -0.08426 C 1.05174 -0.07987 1.05486 -0.07639 1.05625 -0.07176 C 1.05816 -0.06505 1.05764 -0.05764 1.05938 -0.05093 C 1.06077 -0.04514 1.06407 -0.04005 1.06563 -0.03426 C 1.06719 -0.02894 1.06771 -0.02315 1.06875 -0.0176 C 1.07066 0.00949 1.075 0.03842 1.075 0.06574 " pathEditMode="relative" rAng="0" ptsTypes="fffffffffffffffffffffffffffffffffffffffffffffffffffffffffffffffffffffffffffffffffffffffffffffffffffffffffffffffFffffffffffffffffffffffffff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144</Words>
  <Application>Microsoft Office PowerPoint</Application>
  <PresentationFormat>On-screen Show (4:3)</PresentationFormat>
  <Paragraphs>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Baskerville Old Face</vt:lpstr>
      <vt:lpstr>Bauhaus 93</vt:lpstr>
      <vt:lpstr>Calibri</vt:lpstr>
      <vt:lpstr>Cooper Black</vt:lpstr>
      <vt:lpstr>Office Theme</vt:lpstr>
      <vt:lpstr>Loading</vt:lpstr>
      <vt:lpstr>Loading.</vt:lpstr>
      <vt:lpstr>Loading..</vt:lpstr>
      <vt:lpstr>Loading…</vt:lpstr>
      <vt:lpstr>Loading</vt:lpstr>
      <vt:lpstr>Loading.</vt:lpstr>
      <vt:lpstr>Loading..</vt:lpstr>
      <vt:lpstr>Loaded!</vt:lpstr>
      <vt:lpstr>The Maze Game</vt:lpstr>
      <vt:lpstr>How to Play?</vt:lpstr>
      <vt:lpstr>PowerPoint Presentation</vt:lpstr>
      <vt:lpstr>PowerPoint Presentation</vt:lpstr>
      <vt:lpstr>PowerPoint Presentation</vt:lpstr>
      <vt:lpstr>Watch out for the spike!</vt:lpstr>
      <vt:lpstr>PowerPoint Presentation</vt:lpstr>
      <vt:lpstr>Cross using the platform</vt:lpstr>
      <vt:lpstr>PowerPoint Presentation</vt:lpstr>
      <vt:lpstr>PowerPoint Presentation</vt:lpstr>
      <vt:lpstr>World 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green buttons may only trigger the event for a short period of time.</vt:lpstr>
      <vt:lpstr>PowerPoint Presentation</vt:lpstr>
      <vt:lpstr>PowerPoint Presentation</vt:lpstr>
      <vt:lpstr>PowerPoint Presentation</vt:lpstr>
      <vt:lpstr>What could this button mean?</vt:lpstr>
      <vt:lpstr>PowerPoint Presentation</vt:lpstr>
      <vt:lpstr>To be continued…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</dc:title>
  <dc:creator>Somil G.</dc:creator>
  <cp:lastModifiedBy>Govani</cp:lastModifiedBy>
  <cp:revision>37</cp:revision>
  <dcterms:created xsi:type="dcterms:W3CDTF">2011-05-19T19:44:56Z</dcterms:created>
  <dcterms:modified xsi:type="dcterms:W3CDTF">2014-07-11T21:11:39Z</dcterms:modified>
</cp:coreProperties>
</file>