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0B67-F2E0-42EF-B959-06F4950370A9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EFC7D-B507-4486-A191-FF321EBE1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3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EFC7D-B507-4486-A191-FF321EBE1C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6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r.wikipedia.org/wiki/%D0%A0%D0%B0%D1%87%D1%83%D0%BD%D0%B0%D1%80%D1%81%D0%BA%D0%B8_%D1%82%D0%B5%D1%80%D0%BC%D0%B8%D0%BD%D0%B0%D0%B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2329-technolog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blog.net/?lang=t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661CA-B753-A8A5-6359-A4661B53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556148" cy="39776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>
                <a:latin typeface="Aharoni" panose="02010803020104030203" pitchFamily="2" charset="-79"/>
                <a:cs typeface="Aharoni" panose="02010803020104030203" pitchFamily="2" charset="-79"/>
              </a:rPr>
              <a:t>Real-Time Lexical Analyzer  For A  Subset  Of  C Programming Language</a:t>
            </a:r>
            <a:endParaRPr lang="en-IN" sz="4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69CB-400A-0935-5965-0CA7BD33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5029267"/>
            <a:ext cx="5577839" cy="13167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/>
              <a:t>A Compiler Design Mini Project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Presented by: Somil, Pratham, Khushi, Dikshant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Under the guidance of: Dr. Neeraj Kumar Pandey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557784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6FA72-17F1-2F25-65DF-56FBBA7F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82" r="1" b="1"/>
          <a:stretch/>
        </p:blipFill>
        <p:spPr>
          <a:xfrm>
            <a:off x="6696635" y="508090"/>
            <a:ext cx="4969099" cy="58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EE577-A2A9-4218-D2FE-0BB2A6BA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FAA2-A6CA-77A9-E0C2-219BB11D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720" r="22179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7C7AA-93BF-F186-3DF3-66AEC77E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638" y="1848898"/>
            <a:ext cx="6734003" cy="458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The objective of the project includes: </a:t>
            </a:r>
          </a:p>
          <a:p>
            <a:r>
              <a:rPr lang="en-US" i="1" dirty="0"/>
              <a:t>Develop a </a:t>
            </a:r>
            <a:r>
              <a:rPr lang="en-US" b="1" i="1" dirty="0"/>
              <a:t>real-time lexical analyzer</a:t>
            </a:r>
            <a:r>
              <a:rPr lang="en-US" i="1" dirty="0"/>
              <a:t> that scans C code as it is typed.</a:t>
            </a:r>
          </a:p>
          <a:p>
            <a:r>
              <a:rPr lang="en-US" i="1" dirty="0"/>
              <a:t>Identify and categorize </a:t>
            </a:r>
            <a:r>
              <a:rPr lang="en-US" b="1" i="1" dirty="0"/>
              <a:t>lexical tokens</a:t>
            </a:r>
            <a:r>
              <a:rPr lang="en-US" i="1" dirty="0"/>
              <a:t> such as keywords, identifiers, operators, literals, and symbols.</a:t>
            </a:r>
          </a:p>
          <a:p>
            <a:r>
              <a:rPr lang="en-US" i="1" dirty="0"/>
              <a:t>Provide</a:t>
            </a:r>
            <a:r>
              <a:rPr lang="en-US" b="1" i="1" dirty="0"/>
              <a:t> instant feedback</a:t>
            </a:r>
            <a:r>
              <a:rPr lang="en-US" i="1" dirty="0"/>
              <a:t> on invalid tokens or lexical errors.</a:t>
            </a:r>
          </a:p>
          <a:p>
            <a:r>
              <a:rPr lang="en-US" i="1" dirty="0"/>
              <a:t>Create an </a:t>
            </a:r>
            <a:r>
              <a:rPr lang="en-US" b="1" i="1" dirty="0"/>
              <a:t>interactive, editor-like interface</a:t>
            </a:r>
            <a:r>
              <a:rPr lang="en-US" i="1" dirty="0"/>
              <a:t> using web technologies for ease of use.</a:t>
            </a:r>
          </a:p>
          <a:p>
            <a:r>
              <a:rPr lang="en-US" i="1" dirty="0"/>
              <a:t>Aid in the understanding of </a:t>
            </a:r>
            <a:r>
              <a:rPr lang="en-US" b="1" i="1" dirty="0"/>
              <a:t>lexical analysis</a:t>
            </a:r>
            <a:r>
              <a:rPr lang="en-US" i="1" dirty="0"/>
              <a:t> in the compilation process through visualization and hands-on interaction.</a:t>
            </a:r>
            <a:endParaRPr lang="en-IN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7B0FE-62AE-3F33-9F7A-94FBCD8CBEDA}"/>
              </a:ext>
            </a:extLst>
          </p:cNvPr>
          <p:cNvSpPr txBox="1"/>
          <p:nvPr/>
        </p:nvSpPr>
        <p:spPr>
          <a:xfrm>
            <a:off x="2291674" y="6145954"/>
            <a:ext cx="244810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sr.wikipedia.org/wiki/%D0%A0%D0%B0%D1%87%D1%83%D0%BD%D0%B0%D1%80%D1%81%D0%BA%D0%B8_%D1%82%D0%B5%D1%80%D0%BC%D0%B8%D0%BD%D0%B0%D0%B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6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BBEBD-3D30-6671-3CED-F2D6DDB7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588568" cy="5376672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Technology Stack</a:t>
            </a:r>
            <a:br>
              <a:rPr lang="en-IN" b="0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BCDB9C1-5422-C7A7-4348-8E64F28C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984" y="761670"/>
            <a:ext cx="7413531" cy="596957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/>
              <a:t>This project leverages a combination of web technologies and compiler concepts to simulate a real-time lexical analyzer directly in the browser. The frontend provides an editor-like interface while the lexical logic is implemented in JavaScript to identify and categorize tokens efficiently</a:t>
            </a:r>
          </a:p>
          <a:p>
            <a:pPr>
              <a:lnSpc>
                <a:spcPct val="100000"/>
              </a:lnSpc>
              <a:buNone/>
            </a:pPr>
            <a:r>
              <a:rPr lang="en-IN" sz="3200" b="1" i="1" u="sng" dirty="0"/>
              <a:t>Frontend:</a:t>
            </a:r>
            <a:endParaRPr lang="en-IN" sz="3200" i="1" u="sng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b="1" i="1" dirty="0"/>
              <a:t>HTML5</a:t>
            </a:r>
            <a:r>
              <a:rPr lang="en-IN" sz="3200" i="1" dirty="0"/>
              <a:t>: Structures the layout of the web page.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b="1" i="1" dirty="0"/>
              <a:t>CSS3 / Tailwind CSS</a:t>
            </a:r>
            <a:r>
              <a:rPr lang="en-IN" sz="3200" i="1" dirty="0"/>
              <a:t>: Handles styling and responsive design.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1" dirty="0"/>
              <a:t>React.js</a:t>
            </a:r>
            <a:r>
              <a:rPr lang="en-US" sz="3200" i="1" dirty="0"/>
              <a:t>: Component-based structure for a dynamic and responsive UI.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b="1" i="1" dirty="0"/>
              <a:t>Monaco Editor</a:t>
            </a:r>
            <a:r>
              <a:rPr lang="en-IN" sz="3200" i="1" dirty="0"/>
              <a:t>: </a:t>
            </a:r>
            <a:r>
              <a:rPr lang="en-US" sz="3200" i="1" dirty="0"/>
              <a:t>Integrated code editor component for real-time input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200" b="1" i="1" u="sng" dirty="0"/>
              <a:t>Lexical Analyzer Logic:</a:t>
            </a:r>
            <a:endParaRPr lang="en-IN" sz="3200" i="1" u="sng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i="1" dirty="0"/>
              <a:t>Written in </a:t>
            </a:r>
            <a:r>
              <a:rPr lang="en-IN" sz="3200" b="1" i="1" dirty="0"/>
              <a:t>JavaScript</a:t>
            </a:r>
            <a:r>
              <a:rPr lang="en-IN" sz="3200" i="1" dirty="0"/>
              <a:t> using </a:t>
            </a:r>
            <a:r>
              <a:rPr lang="en-IN" sz="3200" b="1" i="1" dirty="0"/>
              <a:t>Regular Expressions (Regex)</a:t>
            </a:r>
            <a:r>
              <a:rPr lang="en-IN" sz="3200" i="1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i="1" dirty="0"/>
              <a:t>Detects tokens as </a:t>
            </a:r>
            <a:r>
              <a:rPr lang="en-IN" sz="3200" b="1" i="1" dirty="0"/>
              <a:t>keywords, identifiers, literals, operators</a:t>
            </a:r>
            <a:r>
              <a:rPr lang="en-IN" sz="3200" i="1" dirty="0"/>
              <a:t>, and </a:t>
            </a:r>
            <a:r>
              <a:rPr lang="en-IN" sz="3200" b="1" i="1" dirty="0"/>
              <a:t>symbols</a:t>
            </a:r>
            <a:r>
              <a:rPr lang="en-IN" sz="3200" i="1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00" i="1" dirty="0"/>
              <a:t>Provides </a:t>
            </a:r>
            <a:r>
              <a:rPr lang="en-IN" sz="3200" b="1" i="1" dirty="0"/>
              <a:t>instant error messages</a:t>
            </a:r>
            <a:r>
              <a:rPr lang="en-IN" sz="3200" i="1" dirty="0"/>
              <a:t> for unrecognized tokens.</a:t>
            </a:r>
          </a:p>
          <a:p>
            <a:pPr>
              <a:lnSpc>
                <a:spcPct val="100000"/>
              </a:lnSpc>
              <a:buNone/>
            </a:pPr>
            <a:r>
              <a:rPr lang="en-US" sz="3200" b="1" i="1" u="sng" dirty="0"/>
              <a:t>Development Tools:</a:t>
            </a:r>
            <a:endParaRPr lang="en-US" sz="3200" i="1" u="sng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1" dirty="0"/>
              <a:t>Visual Studio Code (VS Code)</a:t>
            </a:r>
            <a:r>
              <a:rPr lang="en-US" sz="3200" i="1" dirty="0"/>
              <a:t> for coding and debugging.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i="1" dirty="0"/>
              <a:t>Git</a:t>
            </a:r>
            <a:r>
              <a:rPr lang="en-US" sz="3200" i="1" dirty="0"/>
              <a:t> for version control and backup.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300" i="1" dirty="0"/>
          </a:p>
          <a:p>
            <a:pPr marL="0" indent="0">
              <a:lnSpc>
                <a:spcPct val="100000"/>
              </a:lnSpc>
              <a:buNone/>
            </a:pPr>
            <a:endParaRPr lang="en-IN" sz="13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4281A-486C-40D4-80F2-032A8722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7871" y="3429000"/>
            <a:ext cx="4017883" cy="22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15E4-0448-9860-E7E2-341D50F8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914572" cy="1463040"/>
          </a:xfrm>
        </p:spPr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Project Idea/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3E92-3D48-5E2A-AAE8-55E9F62E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29284"/>
            <a:ext cx="7999794" cy="44166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The </a:t>
            </a:r>
            <a:r>
              <a:rPr lang="en-US" b="1" i="1" dirty="0"/>
              <a:t>Real-Time Lexical Analyzer</a:t>
            </a:r>
            <a:r>
              <a:rPr lang="en-US" i="1" dirty="0"/>
              <a:t> aims to simulate a part of the compilation process by analyzing C code as it's being written. By leveraging web technologies like React and JavaScript, this tool provides an </a:t>
            </a:r>
            <a:r>
              <a:rPr lang="en-US" b="1" i="1" dirty="0"/>
              <a:t>interactive, hands-on environment</a:t>
            </a:r>
            <a:r>
              <a:rPr lang="en-US" i="1" dirty="0"/>
              <a:t> to help users better understand </a:t>
            </a:r>
            <a:r>
              <a:rPr lang="en-US" b="1" i="1" dirty="0"/>
              <a:t>lexical analysis</a:t>
            </a:r>
            <a:r>
              <a:rPr lang="en-US" i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The overview of the project is as follows:</a:t>
            </a:r>
          </a:p>
          <a:p>
            <a:pPr>
              <a:lnSpc>
                <a:spcPct val="100000"/>
              </a:lnSpc>
            </a:pPr>
            <a:r>
              <a:rPr lang="en-US" i="1" dirty="0"/>
              <a:t>The </a:t>
            </a:r>
            <a:r>
              <a:rPr lang="en-US" b="1" i="1" dirty="0"/>
              <a:t>lexical analyzer</a:t>
            </a:r>
            <a:r>
              <a:rPr lang="en-US" i="1" dirty="0"/>
              <a:t> scans the input text (C code) as the user types, breaking it down into </a:t>
            </a:r>
            <a:r>
              <a:rPr lang="en-US" b="1" i="1" dirty="0"/>
              <a:t>tokens</a:t>
            </a:r>
            <a:r>
              <a:rPr lang="en-US" i="1" dirty="0"/>
              <a:t> such as keywords, identifiers, operators, literals, and symbols.</a:t>
            </a:r>
          </a:p>
          <a:p>
            <a:pPr>
              <a:lnSpc>
                <a:spcPct val="100000"/>
              </a:lnSpc>
            </a:pPr>
            <a:r>
              <a:rPr lang="en-US" i="1" dirty="0"/>
              <a:t>As each token is detected, the system provides </a:t>
            </a:r>
            <a:r>
              <a:rPr lang="en-US" b="1" i="1" dirty="0"/>
              <a:t>real-time feedback</a:t>
            </a:r>
            <a:r>
              <a:rPr lang="en-US" i="1" dirty="0"/>
              <a:t>, highlighting errors or invalid tokens.</a:t>
            </a:r>
          </a:p>
          <a:p>
            <a:pPr>
              <a:lnSpc>
                <a:spcPct val="100000"/>
              </a:lnSpc>
            </a:pPr>
            <a:r>
              <a:rPr lang="en-US" i="1" dirty="0"/>
              <a:t>Users interact with a </a:t>
            </a:r>
            <a:r>
              <a:rPr lang="en-US" b="1" i="1" dirty="0"/>
              <a:t>code editor-like interface</a:t>
            </a:r>
            <a:r>
              <a:rPr lang="en-US" i="1" dirty="0"/>
              <a:t> that mimics real-world coding environments, making it intuitive and user-friendly.</a:t>
            </a:r>
          </a:p>
          <a:p>
            <a:pPr>
              <a:lnSpc>
                <a:spcPct val="100000"/>
              </a:lnSpc>
            </a:pPr>
            <a:r>
              <a:rPr lang="en-US" b="1" i="1" dirty="0"/>
              <a:t>Instant suggestions and error messages</a:t>
            </a:r>
            <a:r>
              <a:rPr lang="en-US" i="1" dirty="0"/>
              <a:t> appear directly in the editor, allowing users to correct mistakes on the spot.</a:t>
            </a:r>
            <a:endParaRPr lang="en-IN" i="1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D3151B1-4886-0E67-FCD5-F38A2232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8682" y="1101569"/>
            <a:ext cx="3892061" cy="46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F682B-417E-6ECF-1342-39D45719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haroni" panose="02010803020104030203" pitchFamily="2" charset="-79"/>
                <a:cs typeface="Aharoni" panose="02010803020104030203" pitchFamily="2" charset="-79"/>
              </a:rPr>
              <a:t>Workflow/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F600-801F-C1ED-03B1-7D0F862D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endParaRPr lang="en-US" i="1" dirty="0"/>
          </a:p>
          <a:p>
            <a:pPr>
              <a:lnSpc>
                <a:spcPct val="100000"/>
              </a:lnSpc>
              <a:buNone/>
            </a:pPr>
            <a:r>
              <a:rPr lang="en-US" i="1" dirty="0"/>
              <a:t>The </a:t>
            </a:r>
            <a:r>
              <a:rPr lang="en-US" b="1" i="1" dirty="0"/>
              <a:t>Real-Time Lexical Analyzer</a:t>
            </a:r>
            <a:r>
              <a:rPr lang="en-US" i="1" dirty="0"/>
              <a:t> follows a streamlined workflow, providing users with immediate feedback as they type C code. The process is broken down into the following steps: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User Input</a:t>
            </a:r>
            <a:r>
              <a:rPr lang="en-US" i="1" dirty="0"/>
              <a:t>: The user types C code into the </a:t>
            </a:r>
            <a:r>
              <a:rPr lang="en-US" b="1" i="1" dirty="0"/>
              <a:t>Monaco Editor</a:t>
            </a:r>
            <a:r>
              <a:rPr lang="en-US" i="1" dirty="0"/>
              <a:t> (embedded within the browser using </a:t>
            </a:r>
            <a:r>
              <a:rPr lang="en-US" b="1" i="1" dirty="0"/>
              <a:t>React</a:t>
            </a:r>
            <a:r>
              <a:rPr lang="en-US" i="1" dirty="0"/>
              <a:t>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Tokenization</a:t>
            </a:r>
            <a:r>
              <a:rPr lang="en-US" i="1" dirty="0"/>
              <a:t>: As the user types, a custom </a:t>
            </a:r>
            <a:r>
              <a:rPr lang="en-US" b="1" i="1" dirty="0"/>
              <a:t>JavaScript lexical analyzer</a:t>
            </a:r>
            <a:r>
              <a:rPr lang="en-US" i="1" dirty="0"/>
              <a:t> scans the input in real-time.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Token Categorization</a:t>
            </a:r>
            <a:r>
              <a:rPr lang="en-US" i="1" dirty="0"/>
              <a:t>: The analyzer uses </a:t>
            </a:r>
            <a:r>
              <a:rPr lang="en-US" b="1" i="1" dirty="0"/>
              <a:t>regular expressions (Regex)</a:t>
            </a:r>
            <a:r>
              <a:rPr lang="en-US" i="1" dirty="0"/>
              <a:t> to categorize the code into tokens such as </a:t>
            </a:r>
            <a:r>
              <a:rPr lang="en-US" b="1" i="1" dirty="0"/>
              <a:t>keywords, identifiers, literals, operators</a:t>
            </a:r>
            <a:r>
              <a:rPr lang="en-US" i="1" dirty="0"/>
              <a:t>, and </a:t>
            </a:r>
            <a:r>
              <a:rPr lang="en-US" b="1" i="1" dirty="0"/>
              <a:t>symbols</a:t>
            </a:r>
            <a:r>
              <a:rPr lang="en-US" i="1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Error Detection</a:t>
            </a:r>
            <a:r>
              <a:rPr lang="en-US" i="1" dirty="0"/>
              <a:t>: If an invalid token is found, it is flagged immediately.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Instant Feedback</a:t>
            </a:r>
            <a:r>
              <a:rPr lang="en-US" i="1" dirty="0"/>
              <a:t>: The interface provides </a:t>
            </a:r>
            <a:r>
              <a:rPr lang="en-US" b="1" i="1" dirty="0"/>
              <a:t>real-time feedback</a:t>
            </a:r>
            <a:r>
              <a:rPr lang="en-US" i="1" dirty="0"/>
              <a:t>, highlighting the errors and offering </a:t>
            </a:r>
            <a:r>
              <a:rPr lang="en-US" b="1" i="1" dirty="0"/>
              <a:t>correction suggestions</a:t>
            </a:r>
            <a:r>
              <a:rPr lang="en-US" i="1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69D7B-42CE-04C8-EFD4-1E748988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2321867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8811A-CFC2-6074-A111-B1A64502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03089"/>
            <a:ext cx="3538728" cy="22602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Roles &amp; Responsibilities Of Each Member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95334-1C63-71B0-DABC-EFEFD76F1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342201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AFCE06-D968-1CC9-52AA-715CC0341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612648"/>
            <a:ext cx="71048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60546-5153-1A87-6223-FD9FF1D2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49" r="26034" b="4"/>
          <a:stretch/>
        </p:blipFill>
        <p:spPr>
          <a:xfrm>
            <a:off x="517871" y="2963333"/>
            <a:ext cx="3419178" cy="33826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8E52-8DA9-5F72-CE40-2D7574B8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033272"/>
            <a:ext cx="7104888" cy="531266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900" b="1" i="1" u="sng" dirty="0"/>
              <a:t>Somil Negi – Team Lead &amp; Front End Developer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Coordinate the overall project progress and timeline.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Lead the design and development of the React-based frontend interface.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i="1" u="sng" dirty="0"/>
              <a:t>Pratham Singh – UI Designer &amp; Front End Developer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Design the user interface to ensure it’s clean, intuitive, and responsive.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Implement styling using Tailwind CSS for modern, responsive design.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u="sng" dirty="0"/>
              <a:t>Khushi </a:t>
            </a:r>
            <a:r>
              <a:rPr lang="en-IN" sz="1900" b="1" i="1" u="sng" dirty="0"/>
              <a:t>– Tokenization Logic Developer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Develop the tokenization logic to break down C code into lexical tokens such as keywords, operators, etc.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Optimize the tokenization process to ensure real-time, error-free scanning of the code.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i="1" u="sng" dirty="0"/>
              <a:t>Dikshant Singh Chib </a:t>
            </a:r>
            <a:r>
              <a:rPr lang="en-IN" sz="1900" b="1" i="1" u="sng" dirty="0"/>
              <a:t>– Quality Assurance &amp; Testing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Test the tokenization logic to ensure it categorizes tokens correctly and flags errors as expected.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Conduct UI testing to verify that the real-time feedback system functions seamlessly.</a:t>
            </a:r>
          </a:p>
          <a:p>
            <a:pPr>
              <a:lnSpc>
                <a:spcPct val="100000"/>
              </a:lnSpc>
            </a:pPr>
            <a:r>
              <a:rPr lang="en-US" sz="1900" i="1" dirty="0"/>
              <a:t>Identify and report bugs for the team to address in a timely manner.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i="1" dirty="0"/>
          </a:p>
          <a:p>
            <a:pPr marL="0" indent="0">
              <a:lnSpc>
                <a:spcPct val="100000"/>
              </a:lnSpc>
              <a:buNone/>
            </a:pPr>
            <a:endParaRPr lang="en-IN" sz="1400" i="1" dirty="0"/>
          </a:p>
          <a:p>
            <a:pPr marL="0" indent="0">
              <a:lnSpc>
                <a:spcPct val="100000"/>
              </a:lnSpc>
              <a:buNone/>
            </a:pP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5215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4B72DF40-18C7-61AB-0696-DD3BD3A0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24" r="-1" b="13157"/>
          <a:stretch/>
        </p:blipFill>
        <p:spPr>
          <a:xfrm>
            <a:off x="3068" y="-2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F0998E-D577-43EA-A7B8-E3EC67F7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C364D-882B-4786-89FB-1703C1A5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66D7-A39D-6CE5-5640-986F9E05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5" y="867814"/>
            <a:ext cx="5782446" cy="2620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US" sz="8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89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CA8D9-75F4-253C-7257-50432634E21F}"/>
              </a:ext>
            </a:extLst>
          </p:cNvPr>
          <p:cNvSpPr txBox="1"/>
          <p:nvPr/>
        </p:nvSpPr>
        <p:spPr>
          <a:xfrm>
            <a:off x="427435" y="3751784"/>
            <a:ext cx="9670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We hope you enjoyed learning about our Real-Time Lexical Analyzer project!</a:t>
            </a:r>
            <a:endParaRPr lang="en-IN" sz="4000" i="1" dirty="0"/>
          </a:p>
        </p:txBody>
      </p:sp>
    </p:spTree>
    <p:extLst>
      <p:ext uri="{BB962C8B-B14F-4D97-AF65-F5344CB8AC3E}">
        <p14:creationId xmlns:p14="http://schemas.microsoft.com/office/powerpoint/2010/main" val="403539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732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Aptos</vt:lpstr>
      <vt:lpstr>Arial</vt:lpstr>
      <vt:lpstr>Bierstadt</vt:lpstr>
      <vt:lpstr>GestaltVTI</vt:lpstr>
      <vt:lpstr>Real-Time Lexical Analyzer  For A  Subset  Of  C Programming Language</vt:lpstr>
      <vt:lpstr>Objective</vt:lpstr>
      <vt:lpstr>Technology Stack  </vt:lpstr>
      <vt:lpstr>Project Idea/ Overview</vt:lpstr>
      <vt:lpstr>Workflow/ Architecture</vt:lpstr>
      <vt:lpstr>Roles &amp; Responsibilities Of Each Member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Somil Negi</dc:creator>
  <cp:lastModifiedBy>Somil Negi</cp:lastModifiedBy>
  <cp:revision>2</cp:revision>
  <dcterms:created xsi:type="dcterms:W3CDTF">2025-04-20T02:44:01Z</dcterms:created>
  <dcterms:modified xsi:type="dcterms:W3CDTF">2025-04-20T17:35:19Z</dcterms:modified>
</cp:coreProperties>
</file>