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handoutMasterIdLst>
    <p:handoutMasterId r:id="rId22"/>
  </p:handoutMasterIdLst>
  <p:sldIdLst>
    <p:sldId id="256" r:id="rId2"/>
    <p:sldId id="257" r:id="rId3"/>
    <p:sldId id="258" r:id="rId4"/>
    <p:sldId id="259" r:id="rId5"/>
    <p:sldId id="261" r:id="rId6"/>
    <p:sldId id="260" r:id="rId7"/>
    <p:sldId id="262" r:id="rId8"/>
    <p:sldId id="265" r:id="rId9"/>
    <p:sldId id="263" r:id="rId10"/>
    <p:sldId id="264" r:id="rId11"/>
    <p:sldId id="269" r:id="rId12"/>
    <p:sldId id="270" r:id="rId13"/>
    <p:sldId id="271" r:id="rId14"/>
    <p:sldId id="273" r:id="rId15"/>
    <p:sldId id="272" r:id="rId16"/>
    <p:sldId id="274" r:id="rId17"/>
    <p:sldId id="267" r:id="rId18"/>
    <p:sldId id="26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E8C91-4CE9-4F98-8963-41ED3D89F5AB}" type="doc">
      <dgm:prSet loTypeId="urn:microsoft.com/office/officeart/2005/8/layout/process1" loCatId="process" qsTypeId="urn:microsoft.com/office/officeart/2005/8/quickstyle/simple1" qsCatId="simple" csTypeId="urn:microsoft.com/office/officeart/2005/8/colors/accent0_1" csCatId="mainScheme" phldr="1"/>
      <dgm:spPr/>
    </dgm:pt>
    <dgm:pt modelId="{857A4EFC-FAF9-4D25-A418-737C9D9F437D}">
      <dgm:prSet phldrT="[Text]"/>
      <dgm:spPr/>
      <dgm:t>
        <a:bodyPr/>
        <a:lstStyle/>
        <a:p>
          <a:r>
            <a:rPr lang="en-IN" dirty="0" smtClean="0"/>
            <a:t>System On Chip(Raspberry pi)</a:t>
          </a:r>
          <a:endParaRPr lang="en-IN" dirty="0"/>
        </a:p>
      </dgm:t>
    </dgm:pt>
    <dgm:pt modelId="{B8F48A59-B49A-4858-9793-CFE2C6E4E2D8}" type="parTrans" cxnId="{1C14AB7F-B631-4405-8BA7-A759B4F5CFAD}">
      <dgm:prSet/>
      <dgm:spPr/>
      <dgm:t>
        <a:bodyPr/>
        <a:lstStyle/>
        <a:p>
          <a:endParaRPr lang="en-IN"/>
        </a:p>
      </dgm:t>
    </dgm:pt>
    <dgm:pt modelId="{D43F4C60-8C4E-4021-99CB-B3936863F5CC}" type="sibTrans" cxnId="{1C14AB7F-B631-4405-8BA7-A759B4F5CFAD}">
      <dgm:prSet/>
      <dgm:spPr/>
      <dgm:t>
        <a:bodyPr/>
        <a:lstStyle/>
        <a:p>
          <a:endParaRPr lang="en-IN"/>
        </a:p>
      </dgm:t>
    </dgm:pt>
    <dgm:pt modelId="{4A199961-D817-4768-A2B8-E2769A00DC5A}">
      <dgm:prSet phldrT="[Text]"/>
      <dgm:spPr/>
      <dgm:t>
        <a:bodyPr/>
        <a:lstStyle/>
        <a:p>
          <a:r>
            <a:rPr lang="en-IN" dirty="0" smtClean="0"/>
            <a:t>Open source </a:t>
          </a:r>
          <a:r>
            <a:rPr lang="en-IN" b="1" dirty="0" err="1" smtClean="0"/>
            <a:t>IoT</a:t>
          </a:r>
          <a:r>
            <a:rPr lang="en-IN" b="1" dirty="0" smtClean="0"/>
            <a:t> </a:t>
          </a:r>
          <a:r>
            <a:rPr lang="en-IN" b="0" dirty="0" smtClean="0"/>
            <a:t>online application</a:t>
          </a:r>
          <a:endParaRPr lang="en-IN" dirty="0"/>
        </a:p>
      </dgm:t>
    </dgm:pt>
    <dgm:pt modelId="{1F483561-E277-4271-A8DF-5F034A23DEF7}" type="parTrans" cxnId="{1AE8A1C3-ADA4-4FEB-A993-347E6D687BCD}">
      <dgm:prSet/>
      <dgm:spPr/>
      <dgm:t>
        <a:bodyPr/>
        <a:lstStyle/>
        <a:p>
          <a:endParaRPr lang="en-IN"/>
        </a:p>
      </dgm:t>
    </dgm:pt>
    <dgm:pt modelId="{92A3E194-B955-4207-BB1A-623051DCEBDD}" type="sibTrans" cxnId="{1AE8A1C3-ADA4-4FEB-A993-347E6D687BCD}">
      <dgm:prSet/>
      <dgm:spPr/>
      <dgm:t>
        <a:bodyPr/>
        <a:lstStyle/>
        <a:p>
          <a:endParaRPr lang="en-IN"/>
        </a:p>
      </dgm:t>
    </dgm:pt>
    <dgm:pt modelId="{3A6A1230-78F8-40EF-BE18-93EEE3E4527F}">
      <dgm:prSet phldrT="[Text]"/>
      <dgm:spPr/>
      <dgm:t>
        <a:bodyPr/>
        <a:lstStyle/>
        <a:p>
          <a:r>
            <a:rPr lang="en-IN" dirty="0" smtClean="0"/>
            <a:t>User</a:t>
          </a:r>
          <a:endParaRPr lang="en-IN" dirty="0"/>
        </a:p>
      </dgm:t>
    </dgm:pt>
    <dgm:pt modelId="{D9D5E52D-8BB0-49FB-B3AC-242B7B378C07}" type="parTrans" cxnId="{2EA9F8D5-52D1-4AFE-B22C-2EFD7D7063D9}">
      <dgm:prSet/>
      <dgm:spPr/>
      <dgm:t>
        <a:bodyPr/>
        <a:lstStyle/>
        <a:p>
          <a:endParaRPr lang="en-IN"/>
        </a:p>
      </dgm:t>
    </dgm:pt>
    <dgm:pt modelId="{D0457B76-5A32-40BF-8F6E-D8ADC9D8D0DD}" type="sibTrans" cxnId="{2EA9F8D5-52D1-4AFE-B22C-2EFD7D7063D9}">
      <dgm:prSet/>
      <dgm:spPr/>
      <dgm:t>
        <a:bodyPr/>
        <a:lstStyle/>
        <a:p>
          <a:endParaRPr lang="en-IN"/>
        </a:p>
      </dgm:t>
    </dgm:pt>
    <dgm:pt modelId="{B02A73C3-706D-4256-8131-6954B2E26B84}" type="pres">
      <dgm:prSet presAssocID="{ED6E8C91-4CE9-4F98-8963-41ED3D89F5AB}" presName="Name0" presStyleCnt="0">
        <dgm:presLayoutVars>
          <dgm:dir/>
          <dgm:resizeHandles val="exact"/>
        </dgm:presLayoutVars>
      </dgm:prSet>
      <dgm:spPr/>
    </dgm:pt>
    <dgm:pt modelId="{9B4583A9-6FAB-4916-8540-E9E927229DA2}" type="pres">
      <dgm:prSet presAssocID="{857A4EFC-FAF9-4D25-A418-737C9D9F437D}" presName="node" presStyleLbl="node1" presStyleIdx="0" presStyleCnt="3">
        <dgm:presLayoutVars>
          <dgm:bulletEnabled val="1"/>
        </dgm:presLayoutVars>
      </dgm:prSet>
      <dgm:spPr/>
      <dgm:t>
        <a:bodyPr/>
        <a:lstStyle/>
        <a:p>
          <a:endParaRPr lang="en-IN"/>
        </a:p>
      </dgm:t>
    </dgm:pt>
    <dgm:pt modelId="{DCD7949C-111B-41CE-B4B9-83B1940A8368}" type="pres">
      <dgm:prSet presAssocID="{D43F4C60-8C4E-4021-99CB-B3936863F5CC}" presName="sibTrans" presStyleLbl="sibTrans2D1" presStyleIdx="0" presStyleCnt="2"/>
      <dgm:spPr/>
      <dgm:t>
        <a:bodyPr/>
        <a:lstStyle/>
        <a:p>
          <a:endParaRPr lang="en-IN"/>
        </a:p>
      </dgm:t>
    </dgm:pt>
    <dgm:pt modelId="{ED7D9466-AC6C-4863-A2B7-0A96E595A78A}" type="pres">
      <dgm:prSet presAssocID="{D43F4C60-8C4E-4021-99CB-B3936863F5CC}" presName="connectorText" presStyleLbl="sibTrans2D1" presStyleIdx="0" presStyleCnt="2"/>
      <dgm:spPr/>
      <dgm:t>
        <a:bodyPr/>
        <a:lstStyle/>
        <a:p>
          <a:endParaRPr lang="en-IN"/>
        </a:p>
      </dgm:t>
    </dgm:pt>
    <dgm:pt modelId="{B3F6FB1C-587A-4C75-8D4E-4C70B1EAAA4B}" type="pres">
      <dgm:prSet presAssocID="{4A199961-D817-4768-A2B8-E2769A00DC5A}" presName="node" presStyleLbl="node1" presStyleIdx="1" presStyleCnt="3">
        <dgm:presLayoutVars>
          <dgm:bulletEnabled val="1"/>
        </dgm:presLayoutVars>
      </dgm:prSet>
      <dgm:spPr/>
      <dgm:t>
        <a:bodyPr/>
        <a:lstStyle/>
        <a:p>
          <a:endParaRPr lang="en-IN"/>
        </a:p>
      </dgm:t>
    </dgm:pt>
    <dgm:pt modelId="{14313992-7CE9-41ED-A580-7EC2A1E976C9}" type="pres">
      <dgm:prSet presAssocID="{92A3E194-B955-4207-BB1A-623051DCEBDD}" presName="sibTrans" presStyleLbl="sibTrans2D1" presStyleIdx="1" presStyleCnt="2"/>
      <dgm:spPr/>
      <dgm:t>
        <a:bodyPr/>
        <a:lstStyle/>
        <a:p>
          <a:endParaRPr lang="en-IN"/>
        </a:p>
      </dgm:t>
    </dgm:pt>
    <dgm:pt modelId="{C6785E56-1AC8-49D1-BC30-7FA4541AE72B}" type="pres">
      <dgm:prSet presAssocID="{92A3E194-B955-4207-BB1A-623051DCEBDD}" presName="connectorText" presStyleLbl="sibTrans2D1" presStyleIdx="1" presStyleCnt="2"/>
      <dgm:spPr/>
      <dgm:t>
        <a:bodyPr/>
        <a:lstStyle/>
        <a:p>
          <a:endParaRPr lang="en-IN"/>
        </a:p>
      </dgm:t>
    </dgm:pt>
    <dgm:pt modelId="{948CC9AF-AA67-44E4-9F0C-9B053EDC0BCC}" type="pres">
      <dgm:prSet presAssocID="{3A6A1230-78F8-40EF-BE18-93EEE3E4527F}" presName="node" presStyleLbl="node1" presStyleIdx="2" presStyleCnt="3">
        <dgm:presLayoutVars>
          <dgm:bulletEnabled val="1"/>
        </dgm:presLayoutVars>
      </dgm:prSet>
      <dgm:spPr/>
      <dgm:t>
        <a:bodyPr/>
        <a:lstStyle/>
        <a:p>
          <a:endParaRPr lang="en-IN"/>
        </a:p>
      </dgm:t>
    </dgm:pt>
  </dgm:ptLst>
  <dgm:cxnLst>
    <dgm:cxn modelId="{CAF2A4A9-9C00-4CE4-A6E1-3B89D384AAE4}" type="presOf" srcId="{ED6E8C91-4CE9-4F98-8963-41ED3D89F5AB}" destId="{B02A73C3-706D-4256-8131-6954B2E26B84}" srcOrd="0" destOrd="0" presId="urn:microsoft.com/office/officeart/2005/8/layout/process1"/>
    <dgm:cxn modelId="{25FEC726-1327-4C87-AAAA-2100C540101E}" type="presOf" srcId="{3A6A1230-78F8-40EF-BE18-93EEE3E4527F}" destId="{948CC9AF-AA67-44E4-9F0C-9B053EDC0BCC}" srcOrd="0" destOrd="0" presId="urn:microsoft.com/office/officeart/2005/8/layout/process1"/>
    <dgm:cxn modelId="{43EBE019-BE7A-44F8-8F55-F1BB2C578342}" type="presOf" srcId="{4A199961-D817-4768-A2B8-E2769A00DC5A}" destId="{B3F6FB1C-587A-4C75-8D4E-4C70B1EAAA4B}" srcOrd="0" destOrd="0" presId="urn:microsoft.com/office/officeart/2005/8/layout/process1"/>
    <dgm:cxn modelId="{2EA9F8D5-52D1-4AFE-B22C-2EFD7D7063D9}" srcId="{ED6E8C91-4CE9-4F98-8963-41ED3D89F5AB}" destId="{3A6A1230-78F8-40EF-BE18-93EEE3E4527F}" srcOrd="2" destOrd="0" parTransId="{D9D5E52D-8BB0-49FB-B3AC-242B7B378C07}" sibTransId="{D0457B76-5A32-40BF-8F6E-D8ADC9D8D0DD}"/>
    <dgm:cxn modelId="{58583D72-845F-4FE6-8199-BA15484C4CB9}" type="presOf" srcId="{92A3E194-B955-4207-BB1A-623051DCEBDD}" destId="{14313992-7CE9-41ED-A580-7EC2A1E976C9}" srcOrd="0" destOrd="0" presId="urn:microsoft.com/office/officeart/2005/8/layout/process1"/>
    <dgm:cxn modelId="{1C14AB7F-B631-4405-8BA7-A759B4F5CFAD}" srcId="{ED6E8C91-4CE9-4F98-8963-41ED3D89F5AB}" destId="{857A4EFC-FAF9-4D25-A418-737C9D9F437D}" srcOrd="0" destOrd="0" parTransId="{B8F48A59-B49A-4858-9793-CFE2C6E4E2D8}" sibTransId="{D43F4C60-8C4E-4021-99CB-B3936863F5CC}"/>
    <dgm:cxn modelId="{8B396883-4F19-4ADC-9BD6-1EE2E1AD4386}" type="presOf" srcId="{D43F4C60-8C4E-4021-99CB-B3936863F5CC}" destId="{DCD7949C-111B-41CE-B4B9-83B1940A8368}" srcOrd="0" destOrd="0" presId="urn:microsoft.com/office/officeart/2005/8/layout/process1"/>
    <dgm:cxn modelId="{F6D95914-1E4D-459B-9A63-BA4E1BB09AF5}" type="presOf" srcId="{857A4EFC-FAF9-4D25-A418-737C9D9F437D}" destId="{9B4583A9-6FAB-4916-8540-E9E927229DA2}" srcOrd="0" destOrd="0" presId="urn:microsoft.com/office/officeart/2005/8/layout/process1"/>
    <dgm:cxn modelId="{5B5EE820-4312-461D-9099-B8917975D488}" type="presOf" srcId="{D43F4C60-8C4E-4021-99CB-B3936863F5CC}" destId="{ED7D9466-AC6C-4863-A2B7-0A96E595A78A}" srcOrd="1" destOrd="0" presId="urn:microsoft.com/office/officeart/2005/8/layout/process1"/>
    <dgm:cxn modelId="{1AE8A1C3-ADA4-4FEB-A993-347E6D687BCD}" srcId="{ED6E8C91-4CE9-4F98-8963-41ED3D89F5AB}" destId="{4A199961-D817-4768-A2B8-E2769A00DC5A}" srcOrd="1" destOrd="0" parTransId="{1F483561-E277-4271-A8DF-5F034A23DEF7}" sibTransId="{92A3E194-B955-4207-BB1A-623051DCEBDD}"/>
    <dgm:cxn modelId="{3DE2193A-81B9-4308-BB22-916B9C1A9F4C}" type="presOf" srcId="{92A3E194-B955-4207-BB1A-623051DCEBDD}" destId="{C6785E56-1AC8-49D1-BC30-7FA4541AE72B}" srcOrd="1" destOrd="0" presId="urn:microsoft.com/office/officeart/2005/8/layout/process1"/>
    <dgm:cxn modelId="{19613C17-69EF-4273-BED8-A4E03CC7D2E8}" type="presParOf" srcId="{B02A73C3-706D-4256-8131-6954B2E26B84}" destId="{9B4583A9-6FAB-4916-8540-E9E927229DA2}" srcOrd="0" destOrd="0" presId="urn:microsoft.com/office/officeart/2005/8/layout/process1"/>
    <dgm:cxn modelId="{6746BEE0-1EC1-4956-98A5-DE655C05C77A}" type="presParOf" srcId="{B02A73C3-706D-4256-8131-6954B2E26B84}" destId="{DCD7949C-111B-41CE-B4B9-83B1940A8368}" srcOrd="1" destOrd="0" presId="urn:microsoft.com/office/officeart/2005/8/layout/process1"/>
    <dgm:cxn modelId="{66C3D496-9DB8-4DB7-A78B-6DB92F04A941}" type="presParOf" srcId="{DCD7949C-111B-41CE-B4B9-83B1940A8368}" destId="{ED7D9466-AC6C-4863-A2B7-0A96E595A78A}" srcOrd="0" destOrd="0" presId="urn:microsoft.com/office/officeart/2005/8/layout/process1"/>
    <dgm:cxn modelId="{D55CE0EF-F8BF-4F67-9FB3-4B82C0B4A484}" type="presParOf" srcId="{B02A73C3-706D-4256-8131-6954B2E26B84}" destId="{B3F6FB1C-587A-4C75-8D4E-4C70B1EAAA4B}" srcOrd="2" destOrd="0" presId="urn:microsoft.com/office/officeart/2005/8/layout/process1"/>
    <dgm:cxn modelId="{F8F148B6-3ACE-4EE0-9BC4-3CA6FA6929AD}" type="presParOf" srcId="{B02A73C3-706D-4256-8131-6954B2E26B84}" destId="{14313992-7CE9-41ED-A580-7EC2A1E976C9}" srcOrd="3" destOrd="0" presId="urn:microsoft.com/office/officeart/2005/8/layout/process1"/>
    <dgm:cxn modelId="{D8899D3C-1641-48BD-84CB-61B3A76A2362}" type="presParOf" srcId="{14313992-7CE9-41ED-A580-7EC2A1E976C9}" destId="{C6785E56-1AC8-49D1-BC30-7FA4541AE72B}" srcOrd="0" destOrd="0" presId="urn:microsoft.com/office/officeart/2005/8/layout/process1"/>
    <dgm:cxn modelId="{81901EDD-5EBC-48BB-A7AC-A6B562C8E33F}" type="presParOf" srcId="{B02A73C3-706D-4256-8131-6954B2E26B84}" destId="{948CC9AF-AA67-44E4-9F0C-9B053EDC0BC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E8C91-4CE9-4F98-8963-41ED3D89F5AB}" type="doc">
      <dgm:prSet loTypeId="urn:microsoft.com/office/officeart/2005/8/layout/process1" loCatId="process" qsTypeId="urn:microsoft.com/office/officeart/2005/8/quickstyle/simple1" qsCatId="simple" csTypeId="urn:microsoft.com/office/officeart/2005/8/colors/accent0_1" csCatId="mainScheme" phldr="1"/>
      <dgm:spPr/>
    </dgm:pt>
    <dgm:pt modelId="{857A4EFC-FAF9-4D25-A418-737C9D9F437D}">
      <dgm:prSet phldrT="[Text]"/>
      <dgm:spPr/>
      <dgm:t>
        <a:bodyPr/>
        <a:lstStyle/>
        <a:p>
          <a:r>
            <a:rPr lang="en-IN" dirty="0" smtClean="0"/>
            <a:t>User</a:t>
          </a:r>
          <a:endParaRPr lang="en-IN" dirty="0"/>
        </a:p>
      </dgm:t>
    </dgm:pt>
    <dgm:pt modelId="{B8F48A59-B49A-4858-9793-CFE2C6E4E2D8}" type="parTrans" cxnId="{1C14AB7F-B631-4405-8BA7-A759B4F5CFAD}">
      <dgm:prSet/>
      <dgm:spPr/>
      <dgm:t>
        <a:bodyPr/>
        <a:lstStyle/>
        <a:p>
          <a:endParaRPr lang="en-IN"/>
        </a:p>
      </dgm:t>
    </dgm:pt>
    <dgm:pt modelId="{D43F4C60-8C4E-4021-99CB-B3936863F5CC}" type="sibTrans" cxnId="{1C14AB7F-B631-4405-8BA7-A759B4F5CFAD}">
      <dgm:prSet/>
      <dgm:spPr/>
      <dgm:t>
        <a:bodyPr/>
        <a:lstStyle/>
        <a:p>
          <a:endParaRPr lang="en-IN"/>
        </a:p>
      </dgm:t>
    </dgm:pt>
    <dgm:pt modelId="{4A199961-D817-4768-A2B8-E2769A00DC5A}">
      <dgm:prSet phldrT="[Text]"/>
      <dgm:spPr/>
      <dgm:t>
        <a:bodyPr/>
        <a:lstStyle/>
        <a:p>
          <a:r>
            <a:rPr lang="en-IN" dirty="0" smtClean="0"/>
            <a:t>Open source </a:t>
          </a:r>
          <a:r>
            <a:rPr lang="en-IN" b="1" dirty="0" err="1" smtClean="0"/>
            <a:t>IoT</a:t>
          </a:r>
          <a:r>
            <a:rPr lang="en-IN" b="1" dirty="0" smtClean="0"/>
            <a:t> </a:t>
          </a:r>
          <a:r>
            <a:rPr lang="en-IN" b="0" dirty="0" smtClean="0"/>
            <a:t>online application</a:t>
          </a:r>
          <a:endParaRPr lang="en-IN" dirty="0"/>
        </a:p>
      </dgm:t>
    </dgm:pt>
    <dgm:pt modelId="{1F483561-E277-4271-A8DF-5F034A23DEF7}" type="parTrans" cxnId="{1AE8A1C3-ADA4-4FEB-A993-347E6D687BCD}">
      <dgm:prSet/>
      <dgm:spPr/>
      <dgm:t>
        <a:bodyPr/>
        <a:lstStyle/>
        <a:p>
          <a:endParaRPr lang="en-IN"/>
        </a:p>
      </dgm:t>
    </dgm:pt>
    <dgm:pt modelId="{92A3E194-B955-4207-BB1A-623051DCEBDD}" type="sibTrans" cxnId="{1AE8A1C3-ADA4-4FEB-A993-347E6D687BCD}">
      <dgm:prSet/>
      <dgm:spPr/>
      <dgm:t>
        <a:bodyPr/>
        <a:lstStyle/>
        <a:p>
          <a:endParaRPr lang="en-IN"/>
        </a:p>
      </dgm:t>
    </dgm:pt>
    <dgm:pt modelId="{3A6A1230-78F8-40EF-BE18-93EEE3E4527F}">
      <dgm:prSet phldrT="[Text]"/>
      <dgm:spPr/>
      <dgm:t>
        <a:bodyPr/>
        <a:lstStyle/>
        <a:p>
          <a:r>
            <a:rPr lang="en-IN" dirty="0" smtClean="0"/>
            <a:t>System On Chip(Raspberry pi)</a:t>
          </a:r>
          <a:endParaRPr lang="en-IN" dirty="0"/>
        </a:p>
      </dgm:t>
    </dgm:pt>
    <dgm:pt modelId="{D9D5E52D-8BB0-49FB-B3AC-242B7B378C07}" type="parTrans" cxnId="{2EA9F8D5-52D1-4AFE-B22C-2EFD7D7063D9}">
      <dgm:prSet/>
      <dgm:spPr/>
      <dgm:t>
        <a:bodyPr/>
        <a:lstStyle/>
        <a:p>
          <a:endParaRPr lang="en-IN"/>
        </a:p>
      </dgm:t>
    </dgm:pt>
    <dgm:pt modelId="{D0457B76-5A32-40BF-8F6E-D8ADC9D8D0DD}" type="sibTrans" cxnId="{2EA9F8D5-52D1-4AFE-B22C-2EFD7D7063D9}">
      <dgm:prSet/>
      <dgm:spPr/>
      <dgm:t>
        <a:bodyPr/>
        <a:lstStyle/>
        <a:p>
          <a:endParaRPr lang="en-IN"/>
        </a:p>
      </dgm:t>
    </dgm:pt>
    <dgm:pt modelId="{B02A73C3-706D-4256-8131-6954B2E26B84}" type="pres">
      <dgm:prSet presAssocID="{ED6E8C91-4CE9-4F98-8963-41ED3D89F5AB}" presName="Name0" presStyleCnt="0">
        <dgm:presLayoutVars>
          <dgm:dir/>
          <dgm:resizeHandles val="exact"/>
        </dgm:presLayoutVars>
      </dgm:prSet>
      <dgm:spPr/>
    </dgm:pt>
    <dgm:pt modelId="{9B4583A9-6FAB-4916-8540-E9E927229DA2}" type="pres">
      <dgm:prSet presAssocID="{857A4EFC-FAF9-4D25-A418-737C9D9F437D}" presName="node" presStyleLbl="node1" presStyleIdx="0" presStyleCnt="3">
        <dgm:presLayoutVars>
          <dgm:bulletEnabled val="1"/>
        </dgm:presLayoutVars>
      </dgm:prSet>
      <dgm:spPr/>
      <dgm:t>
        <a:bodyPr/>
        <a:lstStyle/>
        <a:p>
          <a:endParaRPr lang="en-IN"/>
        </a:p>
      </dgm:t>
    </dgm:pt>
    <dgm:pt modelId="{DCD7949C-111B-41CE-B4B9-83B1940A8368}" type="pres">
      <dgm:prSet presAssocID="{D43F4C60-8C4E-4021-99CB-B3936863F5CC}" presName="sibTrans" presStyleLbl="sibTrans2D1" presStyleIdx="0" presStyleCnt="2"/>
      <dgm:spPr/>
      <dgm:t>
        <a:bodyPr/>
        <a:lstStyle/>
        <a:p>
          <a:endParaRPr lang="en-IN"/>
        </a:p>
      </dgm:t>
    </dgm:pt>
    <dgm:pt modelId="{ED7D9466-AC6C-4863-A2B7-0A96E595A78A}" type="pres">
      <dgm:prSet presAssocID="{D43F4C60-8C4E-4021-99CB-B3936863F5CC}" presName="connectorText" presStyleLbl="sibTrans2D1" presStyleIdx="0" presStyleCnt="2"/>
      <dgm:spPr/>
      <dgm:t>
        <a:bodyPr/>
        <a:lstStyle/>
        <a:p>
          <a:endParaRPr lang="en-IN"/>
        </a:p>
      </dgm:t>
    </dgm:pt>
    <dgm:pt modelId="{B3F6FB1C-587A-4C75-8D4E-4C70B1EAAA4B}" type="pres">
      <dgm:prSet presAssocID="{4A199961-D817-4768-A2B8-E2769A00DC5A}" presName="node" presStyleLbl="node1" presStyleIdx="1" presStyleCnt="3">
        <dgm:presLayoutVars>
          <dgm:bulletEnabled val="1"/>
        </dgm:presLayoutVars>
      </dgm:prSet>
      <dgm:spPr/>
      <dgm:t>
        <a:bodyPr/>
        <a:lstStyle/>
        <a:p>
          <a:endParaRPr lang="en-IN"/>
        </a:p>
      </dgm:t>
    </dgm:pt>
    <dgm:pt modelId="{14313992-7CE9-41ED-A580-7EC2A1E976C9}" type="pres">
      <dgm:prSet presAssocID="{92A3E194-B955-4207-BB1A-623051DCEBDD}" presName="sibTrans" presStyleLbl="sibTrans2D1" presStyleIdx="1" presStyleCnt="2"/>
      <dgm:spPr/>
      <dgm:t>
        <a:bodyPr/>
        <a:lstStyle/>
        <a:p>
          <a:endParaRPr lang="en-IN"/>
        </a:p>
      </dgm:t>
    </dgm:pt>
    <dgm:pt modelId="{C6785E56-1AC8-49D1-BC30-7FA4541AE72B}" type="pres">
      <dgm:prSet presAssocID="{92A3E194-B955-4207-BB1A-623051DCEBDD}" presName="connectorText" presStyleLbl="sibTrans2D1" presStyleIdx="1" presStyleCnt="2"/>
      <dgm:spPr/>
      <dgm:t>
        <a:bodyPr/>
        <a:lstStyle/>
        <a:p>
          <a:endParaRPr lang="en-IN"/>
        </a:p>
      </dgm:t>
    </dgm:pt>
    <dgm:pt modelId="{948CC9AF-AA67-44E4-9F0C-9B053EDC0BCC}" type="pres">
      <dgm:prSet presAssocID="{3A6A1230-78F8-40EF-BE18-93EEE3E4527F}" presName="node" presStyleLbl="node1" presStyleIdx="2" presStyleCnt="3">
        <dgm:presLayoutVars>
          <dgm:bulletEnabled val="1"/>
        </dgm:presLayoutVars>
      </dgm:prSet>
      <dgm:spPr/>
      <dgm:t>
        <a:bodyPr/>
        <a:lstStyle/>
        <a:p>
          <a:endParaRPr lang="en-IN"/>
        </a:p>
      </dgm:t>
    </dgm:pt>
  </dgm:ptLst>
  <dgm:cxnLst>
    <dgm:cxn modelId="{2EA9F8D5-52D1-4AFE-B22C-2EFD7D7063D9}" srcId="{ED6E8C91-4CE9-4F98-8963-41ED3D89F5AB}" destId="{3A6A1230-78F8-40EF-BE18-93EEE3E4527F}" srcOrd="2" destOrd="0" parTransId="{D9D5E52D-8BB0-49FB-B3AC-242B7B378C07}" sibTransId="{D0457B76-5A32-40BF-8F6E-D8ADC9D8D0DD}"/>
    <dgm:cxn modelId="{2A5D367A-D4B4-41B0-AED3-EC250C66CC3B}" type="presOf" srcId="{3A6A1230-78F8-40EF-BE18-93EEE3E4527F}" destId="{948CC9AF-AA67-44E4-9F0C-9B053EDC0BCC}" srcOrd="0" destOrd="0" presId="urn:microsoft.com/office/officeart/2005/8/layout/process1"/>
    <dgm:cxn modelId="{8D2BD276-3C09-4701-90D0-246908403217}" type="presOf" srcId="{92A3E194-B955-4207-BB1A-623051DCEBDD}" destId="{14313992-7CE9-41ED-A580-7EC2A1E976C9}" srcOrd="0" destOrd="0" presId="urn:microsoft.com/office/officeart/2005/8/layout/process1"/>
    <dgm:cxn modelId="{DC517F4A-8C1B-49DE-B724-254B92665F46}" type="presOf" srcId="{857A4EFC-FAF9-4D25-A418-737C9D9F437D}" destId="{9B4583A9-6FAB-4916-8540-E9E927229DA2}" srcOrd="0" destOrd="0" presId="urn:microsoft.com/office/officeart/2005/8/layout/process1"/>
    <dgm:cxn modelId="{57AAEE33-4DD4-4BEC-A5D9-1FC4DDD19329}" type="presOf" srcId="{D43F4C60-8C4E-4021-99CB-B3936863F5CC}" destId="{ED7D9466-AC6C-4863-A2B7-0A96E595A78A}" srcOrd="1" destOrd="0" presId="urn:microsoft.com/office/officeart/2005/8/layout/process1"/>
    <dgm:cxn modelId="{FC9F6D98-8FE2-4075-ADB1-982B01D01BFD}" type="presOf" srcId="{92A3E194-B955-4207-BB1A-623051DCEBDD}" destId="{C6785E56-1AC8-49D1-BC30-7FA4541AE72B}" srcOrd="1" destOrd="0" presId="urn:microsoft.com/office/officeart/2005/8/layout/process1"/>
    <dgm:cxn modelId="{8DBEEF85-0C46-4FEF-B157-CC955A5EC039}" type="presOf" srcId="{D43F4C60-8C4E-4021-99CB-B3936863F5CC}" destId="{DCD7949C-111B-41CE-B4B9-83B1940A8368}" srcOrd="0" destOrd="0" presId="urn:microsoft.com/office/officeart/2005/8/layout/process1"/>
    <dgm:cxn modelId="{1C14AB7F-B631-4405-8BA7-A759B4F5CFAD}" srcId="{ED6E8C91-4CE9-4F98-8963-41ED3D89F5AB}" destId="{857A4EFC-FAF9-4D25-A418-737C9D9F437D}" srcOrd="0" destOrd="0" parTransId="{B8F48A59-B49A-4858-9793-CFE2C6E4E2D8}" sibTransId="{D43F4C60-8C4E-4021-99CB-B3936863F5CC}"/>
    <dgm:cxn modelId="{043B33FB-F50D-4201-A29D-788BD2FE8D56}" type="presOf" srcId="{ED6E8C91-4CE9-4F98-8963-41ED3D89F5AB}" destId="{B02A73C3-706D-4256-8131-6954B2E26B84}" srcOrd="0" destOrd="0" presId="urn:microsoft.com/office/officeart/2005/8/layout/process1"/>
    <dgm:cxn modelId="{1AE8A1C3-ADA4-4FEB-A993-347E6D687BCD}" srcId="{ED6E8C91-4CE9-4F98-8963-41ED3D89F5AB}" destId="{4A199961-D817-4768-A2B8-E2769A00DC5A}" srcOrd="1" destOrd="0" parTransId="{1F483561-E277-4271-A8DF-5F034A23DEF7}" sibTransId="{92A3E194-B955-4207-BB1A-623051DCEBDD}"/>
    <dgm:cxn modelId="{8F80A612-053B-4D42-929E-2855837B0626}" type="presOf" srcId="{4A199961-D817-4768-A2B8-E2769A00DC5A}" destId="{B3F6FB1C-587A-4C75-8D4E-4C70B1EAAA4B}" srcOrd="0" destOrd="0" presId="urn:microsoft.com/office/officeart/2005/8/layout/process1"/>
    <dgm:cxn modelId="{BD91F179-53F6-467D-961D-03E91105FBA2}" type="presParOf" srcId="{B02A73C3-706D-4256-8131-6954B2E26B84}" destId="{9B4583A9-6FAB-4916-8540-E9E927229DA2}" srcOrd="0" destOrd="0" presId="urn:microsoft.com/office/officeart/2005/8/layout/process1"/>
    <dgm:cxn modelId="{B6485CEA-DC03-4012-B133-B41992EBE3D1}" type="presParOf" srcId="{B02A73C3-706D-4256-8131-6954B2E26B84}" destId="{DCD7949C-111B-41CE-B4B9-83B1940A8368}" srcOrd="1" destOrd="0" presId="urn:microsoft.com/office/officeart/2005/8/layout/process1"/>
    <dgm:cxn modelId="{6BDFC8A5-E40F-4559-A77B-8AACA73E8445}" type="presParOf" srcId="{DCD7949C-111B-41CE-B4B9-83B1940A8368}" destId="{ED7D9466-AC6C-4863-A2B7-0A96E595A78A}" srcOrd="0" destOrd="0" presId="urn:microsoft.com/office/officeart/2005/8/layout/process1"/>
    <dgm:cxn modelId="{752926EB-37AB-4EEB-9A7D-52EAFCE28FCC}" type="presParOf" srcId="{B02A73C3-706D-4256-8131-6954B2E26B84}" destId="{B3F6FB1C-587A-4C75-8D4E-4C70B1EAAA4B}" srcOrd="2" destOrd="0" presId="urn:microsoft.com/office/officeart/2005/8/layout/process1"/>
    <dgm:cxn modelId="{3BE9C665-3B55-4D9F-ADDB-10097A60D05E}" type="presParOf" srcId="{B02A73C3-706D-4256-8131-6954B2E26B84}" destId="{14313992-7CE9-41ED-A580-7EC2A1E976C9}" srcOrd="3" destOrd="0" presId="urn:microsoft.com/office/officeart/2005/8/layout/process1"/>
    <dgm:cxn modelId="{41E8EE1C-D891-484F-AF64-8906670FE5C6}" type="presParOf" srcId="{14313992-7CE9-41ED-A580-7EC2A1E976C9}" destId="{C6785E56-1AC8-49D1-BC30-7FA4541AE72B}" srcOrd="0" destOrd="0" presId="urn:microsoft.com/office/officeart/2005/8/layout/process1"/>
    <dgm:cxn modelId="{B804741F-98FA-47B1-8B31-E98359C05BED}" type="presParOf" srcId="{B02A73C3-706D-4256-8131-6954B2E26B84}" destId="{948CC9AF-AA67-44E4-9F0C-9B053EDC0BC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583A9-6FAB-4916-8540-E9E927229DA2}">
      <dsp:nvSpPr>
        <dsp:cNvPr id="0" name=""/>
        <dsp:cNvSpPr/>
      </dsp:nvSpPr>
      <dsp:spPr>
        <a:xfrm>
          <a:off x="5539"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System On Chip(Raspberry pi)</a:t>
          </a:r>
          <a:endParaRPr lang="en-IN" sz="1500" kern="1200" dirty="0"/>
        </a:p>
      </dsp:txBody>
      <dsp:txXfrm>
        <a:off x="34633" y="536473"/>
        <a:ext cx="1597367" cy="935145"/>
      </dsp:txXfrm>
    </dsp:sp>
    <dsp:sp modelId="{DCD7949C-111B-41CE-B4B9-83B1940A8368}">
      <dsp:nvSpPr>
        <dsp:cNvPr id="0" name=""/>
        <dsp:cNvSpPr/>
      </dsp:nvSpPr>
      <dsp:spPr>
        <a:xfrm>
          <a:off x="1826650" y="798757"/>
          <a:ext cx="350977" cy="41057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826650" y="880872"/>
        <a:ext cx="245684" cy="246347"/>
      </dsp:txXfrm>
    </dsp:sp>
    <dsp:sp modelId="{B3F6FB1C-587A-4C75-8D4E-4C70B1EAAA4B}">
      <dsp:nvSpPr>
        <dsp:cNvPr id="0" name=""/>
        <dsp:cNvSpPr/>
      </dsp:nvSpPr>
      <dsp:spPr>
        <a:xfrm>
          <a:off x="2323316"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Open source </a:t>
          </a:r>
          <a:r>
            <a:rPr lang="en-IN" sz="1500" b="1" kern="1200" dirty="0" err="1" smtClean="0"/>
            <a:t>IoT</a:t>
          </a:r>
          <a:r>
            <a:rPr lang="en-IN" sz="1500" b="1" kern="1200" dirty="0" smtClean="0"/>
            <a:t> </a:t>
          </a:r>
          <a:r>
            <a:rPr lang="en-IN" sz="1500" b="0" kern="1200" dirty="0" smtClean="0"/>
            <a:t>online application</a:t>
          </a:r>
          <a:endParaRPr lang="en-IN" sz="1500" kern="1200" dirty="0"/>
        </a:p>
      </dsp:txBody>
      <dsp:txXfrm>
        <a:off x="2352410" y="536473"/>
        <a:ext cx="1597367" cy="935145"/>
      </dsp:txXfrm>
    </dsp:sp>
    <dsp:sp modelId="{14313992-7CE9-41ED-A580-7EC2A1E976C9}">
      <dsp:nvSpPr>
        <dsp:cNvPr id="0" name=""/>
        <dsp:cNvSpPr/>
      </dsp:nvSpPr>
      <dsp:spPr>
        <a:xfrm>
          <a:off x="4144427" y="798757"/>
          <a:ext cx="350977" cy="41057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144427" y="880872"/>
        <a:ext cx="245684" cy="246347"/>
      </dsp:txXfrm>
    </dsp:sp>
    <dsp:sp modelId="{948CC9AF-AA67-44E4-9F0C-9B053EDC0BCC}">
      <dsp:nvSpPr>
        <dsp:cNvPr id="0" name=""/>
        <dsp:cNvSpPr/>
      </dsp:nvSpPr>
      <dsp:spPr>
        <a:xfrm>
          <a:off x="4641094"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User</a:t>
          </a:r>
          <a:endParaRPr lang="en-IN" sz="1500" kern="1200" dirty="0"/>
        </a:p>
      </dsp:txBody>
      <dsp:txXfrm>
        <a:off x="4670188" y="536473"/>
        <a:ext cx="1597367" cy="935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583A9-6FAB-4916-8540-E9E927229DA2}">
      <dsp:nvSpPr>
        <dsp:cNvPr id="0" name=""/>
        <dsp:cNvSpPr/>
      </dsp:nvSpPr>
      <dsp:spPr>
        <a:xfrm>
          <a:off x="5539"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User</a:t>
          </a:r>
          <a:endParaRPr lang="en-IN" sz="1500" kern="1200" dirty="0"/>
        </a:p>
      </dsp:txBody>
      <dsp:txXfrm>
        <a:off x="34633" y="536473"/>
        <a:ext cx="1597367" cy="935145"/>
      </dsp:txXfrm>
    </dsp:sp>
    <dsp:sp modelId="{DCD7949C-111B-41CE-B4B9-83B1940A8368}">
      <dsp:nvSpPr>
        <dsp:cNvPr id="0" name=""/>
        <dsp:cNvSpPr/>
      </dsp:nvSpPr>
      <dsp:spPr>
        <a:xfrm>
          <a:off x="1826650" y="798757"/>
          <a:ext cx="350977" cy="41057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826650" y="880872"/>
        <a:ext cx="245684" cy="246347"/>
      </dsp:txXfrm>
    </dsp:sp>
    <dsp:sp modelId="{B3F6FB1C-587A-4C75-8D4E-4C70B1EAAA4B}">
      <dsp:nvSpPr>
        <dsp:cNvPr id="0" name=""/>
        <dsp:cNvSpPr/>
      </dsp:nvSpPr>
      <dsp:spPr>
        <a:xfrm>
          <a:off x="2323316"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Open source </a:t>
          </a:r>
          <a:r>
            <a:rPr lang="en-IN" sz="1500" b="1" kern="1200" dirty="0" err="1" smtClean="0"/>
            <a:t>IoT</a:t>
          </a:r>
          <a:r>
            <a:rPr lang="en-IN" sz="1500" b="1" kern="1200" dirty="0" smtClean="0"/>
            <a:t> </a:t>
          </a:r>
          <a:r>
            <a:rPr lang="en-IN" sz="1500" b="0" kern="1200" dirty="0" smtClean="0"/>
            <a:t>online application</a:t>
          </a:r>
          <a:endParaRPr lang="en-IN" sz="1500" kern="1200" dirty="0"/>
        </a:p>
      </dsp:txBody>
      <dsp:txXfrm>
        <a:off x="2352410" y="536473"/>
        <a:ext cx="1597367" cy="935145"/>
      </dsp:txXfrm>
    </dsp:sp>
    <dsp:sp modelId="{14313992-7CE9-41ED-A580-7EC2A1E976C9}">
      <dsp:nvSpPr>
        <dsp:cNvPr id="0" name=""/>
        <dsp:cNvSpPr/>
      </dsp:nvSpPr>
      <dsp:spPr>
        <a:xfrm>
          <a:off x="4144427" y="798757"/>
          <a:ext cx="350977" cy="41057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4144427" y="880872"/>
        <a:ext cx="245684" cy="246347"/>
      </dsp:txXfrm>
    </dsp:sp>
    <dsp:sp modelId="{948CC9AF-AA67-44E4-9F0C-9B053EDC0BCC}">
      <dsp:nvSpPr>
        <dsp:cNvPr id="0" name=""/>
        <dsp:cNvSpPr/>
      </dsp:nvSpPr>
      <dsp:spPr>
        <a:xfrm>
          <a:off x="4641094" y="507379"/>
          <a:ext cx="1655555" cy="99333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kern="1200" dirty="0" smtClean="0"/>
            <a:t>System On Chip(Raspberry pi)</a:t>
          </a:r>
          <a:endParaRPr lang="en-IN" sz="1500" kern="1200" dirty="0"/>
        </a:p>
      </dsp:txBody>
      <dsp:txXfrm>
        <a:off x="4670188" y="536473"/>
        <a:ext cx="1597367" cy="9351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5BEDA3-A652-4F5B-A568-FF05F27FA2C0}" type="datetimeFigureOut">
              <a:rPr lang="en-IN" smtClean="0"/>
              <a:pPr/>
              <a:t>30-03-2017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B8CD1B-BBFC-4A7D-9DF0-ABB1AA932CCF}" type="slidenum">
              <a:rPr lang="en-IN" smtClean="0"/>
              <a:pPr/>
              <a:t>‹#›</a:t>
            </a:fld>
            <a:endParaRPr lang="en-IN"/>
          </a:p>
        </p:txBody>
      </p:sp>
    </p:spTree>
    <p:extLst>
      <p:ext uri="{BB962C8B-B14F-4D97-AF65-F5344CB8AC3E}">
        <p14:creationId xmlns:p14="http://schemas.microsoft.com/office/powerpoint/2010/main" val="4085820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7A44-64D2-457E-A364-18BB16625F69}" type="datetimeFigureOut">
              <a:rPr lang="en-IN" smtClean="0"/>
              <a:pPr/>
              <a:t>30-03-2017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B0E2E-86ED-4BFC-B384-9FD12881BF05}" type="slidenum">
              <a:rPr lang="en-IN" smtClean="0"/>
              <a:pPr/>
              <a:t>‹#›</a:t>
            </a:fld>
            <a:endParaRPr lang="en-IN"/>
          </a:p>
        </p:txBody>
      </p:sp>
    </p:spTree>
    <p:extLst>
      <p:ext uri="{BB962C8B-B14F-4D97-AF65-F5344CB8AC3E}">
        <p14:creationId xmlns:p14="http://schemas.microsoft.com/office/powerpoint/2010/main" val="26537583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2</a:t>
            </a:fld>
            <a:endParaRPr lang="en-IN"/>
          </a:p>
        </p:txBody>
      </p:sp>
    </p:spTree>
    <p:extLst>
      <p:ext uri="{BB962C8B-B14F-4D97-AF65-F5344CB8AC3E}">
        <p14:creationId xmlns:p14="http://schemas.microsoft.com/office/powerpoint/2010/main" val="308740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11</a:t>
            </a:fld>
            <a:endParaRPr lang="en-IN"/>
          </a:p>
        </p:txBody>
      </p:sp>
    </p:spTree>
    <p:extLst>
      <p:ext uri="{BB962C8B-B14F-4D97-AF65-F5344CB8AC3E}">
        <p14:creationId xmlns:p14="http://schemas.microsoft.com/office/powerpoint/2010/main" val="20604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12</a:t>
            </a:fld>
            <a:endParaRPr lang="en-IN"/>
          </a:p>
        </p:txBody>
      </p:sp>
    </p:spTree>
    <p:extLst>
      <p:ext uri="{BB962C8B-B14F-4D97-AF65-F5344CB8AC3E}">
        <p14:creationId xmlns:p14="http://schemas.microsoft.com/office/powerpoint/2010/main" val="756241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AB0E2E-86ED-4BFC-B384-9FD12881BF05}" type="slidenum">
              <a:rPr lang="en-IN" smtClean="0"/>
              <a:pPr/>
              <a:t>19</a:t>
            </a:fld>
            <a:endParaRPr lang="en-IN"/>
          </a:p>
        </p:txBody>
      </p:sp>
    </p:spTree>
    <p:extLst>
      <p:ext uri="{BB962C8B-B14F-4D97-AF65-F5344CB8AC3E}">
        <p14:creationId xmlns:p14="http://schemas.microsoft.com/office/powerpoint/2010/main" val="323904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3</a:t>
            </a:fld>
            <a:endParaRPr lang="en-IN"/>
          </a:p>
        </p:txBody>
      </p:sp>
    </p:spTree>
    <p:extLst>
      <p:ext uri="{BB962C8B-B14F-4D97-AF65-F5344CB8AC3E}">
        <p14:creationId xmlns:p14="http://schemas.microsoft.com/office/powerpoint/2010/main" val="365073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4</a:t>
            </a:fld>
            <a:endParaRPr lang="en-IN"/>
          </a:p>
        </p:txBody>
      </p:sp>
    </p:spTree>
    <p:extLst>
      <p:ext uri="{BB962C8B-B14F-4D97-AF65-F5344CB8AC3E}">
        <p14:creationId xmlns:p14="http://schemas.microsoft.com/office/powerpoint/2010/main" val="1246371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5</a:t>
            </a:fld>
            <a:endParaRPr lang="en-IN"/>
          </a:p>
        </p:txBody>
      </p:sp>
    </p:spTree>
    <p:extLst>
      <p:ext uri="{BB962C8B-B14F-4D97-AF65-F5344CB8AC3E}">
        <p14:creationId xmlns:p14="http://schemas.microsoft.com/office/powerpoint/2010/main" val="48463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6</a:t>
            </a:fld>
            <a:endParaRPr lang="en-IN"/>
          </a:p>
        </p:txBody>
      </p:sp>
    </p:spTree>
    <p:extLst>
      <p:ext uri="{BB962C8B-B14F-4D97-AF65-F5344CB8AC3E}">
        <p14:creationId xmlns:p14="http://schemas.microsoft.com/office/powerpoint/2010/main" val="49445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7</a:t>
            </a:fld>
            <a:endParaRPr lang="en-IN"/>
          </a:p>
        </p:txBody>
      </p:sp>
    </p:spTree>
    <p:extLst>
      <p:ext uri="{BB962C8B-B14F-4D97-AF65-F5344CB8AC3E}">
        <p14:creationId xmlns:p14="http://schemas.microsoft.com/office/powerpoint/2010/main" val="2159018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8</a:t>
            </a:fld>
            <a:endParaRPr lang="en-IN"/>
          </a:p>
        </p:txBody>
      </p:sp>
    </p:spTree>
    <p:extLst>
      <p:ext uri="{BB962C8B-B14F-4D97-AF65-F5344CB8AC3E}">
        <p14:creationId xmlns:p14="http://schemas.microsoft.com/office/powerpoint/2010/main" val="348540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9</a:t>
            </a:fld>
            <a:endParaRPr lang="en-IN"/>
          </a:p>
        </p:txBody>
      </p:sp>
    </p:spTree>
    <p:extLst>
      <p:ext uri="{BB962C8B-B14F-4D97-AF65-F5344CB8AC3E}">
        <p14:creationId xmlns:p14="http://schemas.microsoft.com/office/powerpoint/2010/main" val="208586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5AB0E2E-86ED-4BFC-B384-9FD12881BF05}" type="slidenum">
              <a:rPr lang="en-IN" smtClean="0"/>
              <a:pPr/>
              <a:t>10</a:t>
            </a:fld>
            <a:endParaRPr lang="en-IN"/>
          </a:p>
        </p:txBody>
      </p:sp>
    </p:spTree>
    <p:extLst>
      <p:ext uri="{BB962C8B-B14F-4D97-AF65-F5344CB8AC3E}">
        <p14:creationId xmlns:p14="http://schemas.microsoft.com/office/powerpoint/2010/main" val="275634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88D58C-6948-4872-8F49-8431B81DDDB6}"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111019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B4383-BE66-456A-B4B1-0EEC818E4A5A}"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65175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65E151-222D-419B-8399-F1A808A97BE5}"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1B628-6D8C-4A43-BB2E-1192A20FB814}"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810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D5635D-45EE-4692-8AC5-AA113DAFC9DA}"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1348889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B9DB5B-C774-4AF6-9963-EFF5EAB5B200}"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1B628-6D8C-4A43-BB2E-1192A20FB814}"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1323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CD14F1-B674-4942-A515-48A2D450D5BB}"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844211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660F33-9558-4E79-A523-5366B4DB7FF8}"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400399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1B616-7F97-4163-B1A4-6B49564AEAE5}"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25287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9A773A-9BA5-46BA-A0EB-C68FEAF7EDD6}"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400359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2D3E0-F8F9-4ECA-83DC-389D1F59CB29}" type="datetime1">
              <a:rPr lang="en-IN" smtClean="0"/>
              <a:t>30-03-2017</a:t>
            </a:fld>
            <a:endParaRPr lang="en-IN"/>
          </a:p>
        </p:txBody>
      </p:sp>
      <p:sp>
        <p:nvSpPr>
          <p:cNvPr id="5" name="Footer Placeholder 4"/>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265158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92F95D-15AC-49DE-A842-5CCCF1468EC9}"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09043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7DBC5-2889-4F69-BA89-0D433DBFD2DD}" type="datetime1">
              <a:rPr lang="en-IN" smtClean="0"/>
              <a:t>30-03-2017</a:t>
            </a:fld>
            <a:endParaRPr lang="en-IN"/>
          </a:p>
        </p:txBody>
      </p:sp>
      <p:sp>
        <p:nvSpPr>
          <p:cNvPr id="8" name="Footer Placeholder 7"/>
          <p:cNvSpPr>
            <a:spLocks noGrp="1"/>
          </p:cNvSpPr>
          <p:nvPr>
            <p:ph type="ftr" sz="quarter" idx="11"/>
          </p:nvPr>
        </p:nvSpPr>
        <p:spPr/>
        <p:txBody>
          <a:bodyPr/>
          <a:lstStyle/>
          <a:p>
            <a:r>
              <a:rPr lang="en-IN" smtClean="0"/>
              <a:t>3/17</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17863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ECB90E-35F0-4F9D-8388-2D111895BF6A}" type="datetime1">
              <a:rPr lang="en-IN" smtClean="0"/>
              <a:t>30-03-2017</a:t>
            </a:fld>
            <a:endParaRPr lang="en-IN"/>
          </a:p>
        </p:txBody>
      </p:sp>
      <p:sp>
        <p:nvSpPr>
          <p:cNvPr id="4" name="Footer Placeholder 3"/>
          <p:cNvSpPr>
            <a:spLocks noGrp="1"/>
          </p:cNvSpPr>
          <p:nvPr>
            <p:ph type="ftr" sz="quarter" idx="11"/>
          </p:nvPr>
        </p:nvSpPr>
        <p:spPr/>
        <p:txBody>
          <a:bodyPr/>
          <a:lstStyle/>
          <a:p>
            <a:r>
              <a:rPr lang="en-IN" smtClean="0"/>
              <a:t>3/17</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0591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AF169-7915-4723-942A-093E1CB9AB54}" type="datetime1">
              <a:rPr lang="en-IN" smtClean="0"/>
              <a:t>30-03-2017</a:t>
            </a:fld>
            <a:endParaRPr lang="en-IN"/>
          </a:p>
        </p:txBody>
      </p:sp>
      <p:sp>
        <p:nvSpPr>
          <p:cNvPr id="3" name="Footer Placeholder 2"/>
          <p:cNvSpPr>
            <a:spLocks noGrp="1"/>
          </p:cNvSpPr>
          <p:nvPr>
            <p:ph type="ftr" sz="quarter" idx="11"/>
          </p:nvPr>
        </p:nvSpPr>
        <p:spPr/>
        <p:txBody>
          <a:bodyPr/>
          <a:lstStyle/>
          <a:p>
            <a:r>
              <a:rPr lang="en-IN" smtClean="0"/>
              <a:t>3/17</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36918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3611F-6416-44DF-9F59-1CFF4CB82AA4}"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47416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599328-A669-46F7-B7B8-0E6AA5AFEF68}" type="datetime1">
              <a:rPr lang="en-IN" smtClean="0"/>
              <a:t>30-03-2017</a:t>
            </a:fld>
            <a:endParaRPr lang="en-IN"/>
          </a:p>
        </p:txBody>
      </p:sp>
      <p:sp>
        <p:nvSpPr>
          <p:cNvPr id="6" name="Footer Placeholder 5"/>
          <p:cNvSpPr>
            <a:spLocks noGrp="1"/>
          </p:cNvSpPr>
          <p:nvPr>
            <p:ph type="ftr" sz="quarter" idx="11"/>
          </p:nvPr>
        </p:nvSpPr>
        <p:spPr/>
        <p:txBody>
          <a:bodyPr/>
          <a:lstStyle/>
          <a:p>
            <a:r>
              <a:rPr lang="en-IN" smtClean="0"/>
              <a:t>3/17</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1B628-6D8C-4A43-BB2E-1192A20FB814}" type="slidenum">
              <a:rPr lang="en-IN" smtClean="0"/>
              <a:pPr/>
              <a:t>‹#›</a:t>
            </a:fld>
            <a:endParaRPr lang="en-IN"/>
          </a:p>
        </p:txBody>
      </p:sp>
    </p:spTree>
    <p:extLst>
      <p:ext uri="{BB962C8B-B14F-4D97-AF65-F5344CB8AC3E}">
        <p14:creationId xmlns:p14="http://schemas.microsoft.com/office/powerpoint/2010/main" val="11625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C166D7-C6BB-4402-B030-E24349F60049}" type="datetime1">
              <a:rPr lang="en-IN" smtClean="0"/>
              <a:t>30-03-2017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smtClean="0"/>
              <a:t>3/17</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A1B628-6D8C-4A43-BB2E-1192A20FB814}" type="slidenum">
              <a:rPr lang="en-IN" smtClean="0"/>
              <a:pPr/>
              <a:t>‹#›</a:t>
            </a:fld>
            <a:endParaRPr lang="en-IN"/>
          </a:p>
        </p:txBody>
      </p:sp>
    </p:spTree>
    <p:extLst>
      <p:ext uri="{BB962C8B-B14F-4D97-AF65-F5344CB8AC3E}">
        <p14:creationId xmlns:p14="http://schemas.microsoft.com/office/powerpoint/2010/main" val="16252460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2365" y="1228258"/>
            <a:ext cx="8915399" cy="1488141"/>
          </a:xfrm>
        </p:spPr>
        <p:txBody>
          <a:bodyPr>
            <a:normAutofit/>
          </a:bodyPr>
          <a:lstStyle/>
          <a:p>
            <a:pPr algn="ctr"/>
            <a:r>
              <a:rPr lang="en-IN" sz="4000" b="1" dirty="0" err="1" smtClean="0">
                <a:solidFill>
                  <a:schemeClr val="accent1">
                    <a:lumMod val="75000"/>
                  </a:schemeClr>
                </a:solidFill>
              </a:rPr>
              <a:t>IoT</a:t>
            </a:r>
            <a:r>
              <a:rPr lang="en-IN" sz="4000" b="1" dirty="0" smtClean="0">
                <a:solidFill>
                  <a:schemeClr val="accent1">
                    <a:lumMod val="75000"/>
                  </a:schemeClr>
                </a:solidFill>
              </a:rPr>
              <a:t> Based Sensing and Security Management System</a:t>
            </a:r>
            <a:endParaRPr lang="en-IN" sz="4000" b="1" dirty="0">
              <a:solidFill>
                <a:schemeClr val="accent1">
                  <a:lumMod val="75000"/>
                </a:schemeClr>
              </a:solidFill>
            </a:endParaRPr>
          </a:p>
        </p:txBody>
      </p:sp>
      <p:sp>
        <p:nvSpPr>
          <p:cNvPr id="3" name="Subtitle 2"/>
          <p:cNvSpPr>
            <a:spLocks noGrp="1"/>
          </p:cNvSpPr>
          <p:nvPr>
            <p:ph type="subTitle" idx="1"/>
          </p:nvPr>
        </p:nvSpPr>
        <p:spPr>
          <a:xfrm>
            <a:off x="9717740" y="5731717"/>
            <a:ext cx="2611624" cy="1126283"/>
          </a:xfrm>
        </p:spPr>
        <p:txBody>
          <a:bodyPr>
            <a:normAutofit/>
          </a:bodyPr>
          <a:lstStyle/>
          <a:p>
            <a:r>
              <a:rPr lang="en-IN" b="1" dirty="0">
                <a:solidFill>
                  <a:schemeClr val="accent1">
                    <a:lumMod val="75000"/>
                  </a:schemeClr>
                </a:solidFill>
              </a:rPr>
              <a:t>Project Guide</a:t>
            </a:r>
            <a:r>
              <a:rPr lang="en-IN" b="1" dirty="0" smtClean="0">
                <a:solidFill>
                  <a:schemeClr val="accent1">
                    <a:lumMod val="75000"/>
                  </a:schemeClr>
                </a:solidFill>
              </a:rPr>
              <a:t>:</a:t>
            </a:r>
          </a:p>
          <a:p>
            <a:r>
              <a:rPr lang="en-IN" dirty="0" smtClean="0">
                <a:solidFill>
                  <a:schemeClr val="accent1">
                    <a:lumMod val="75000"/>
                  </a:schemeClr>
                </a:solidFill>
              </a:rPr>
              <a:t> Mr </a:t>
            </a:r>
            <a:r>
              <a:rPr lang="en-IN" dirty="0" err="1" smtClean="0">
                <a:solidFill>
                  <a:schemeClr val="accent1">
                    <a:lumMod val="75000"/>
                  </a:schemeClr>
                </a:solidFill>
              </a:rPr>
              <a:t>Mrityunjay</a:t>
            </a:r>
            <a:r>
              <a:rPr lang="en-IN" dirty="0" smtClean="0">
                <a:solidFill>
                  <a:schemeClr val="accent1">
                    <a:lumMod val="75000"/>
                  </a:schemeClr>
                </a:solidFill>
              </a:rPr>
              <a:t> Singh</a:t>
            </a:r>
            <a:endParaRPr lang="en-IN" dirty="0">
              <a:solidFill>
                <a:schemeClr val="accent1">
                  <a:lumMod val="75000"/>
                </a:schemeClr>
              </a:solidFill>
            </a:endParaRPr>
          </a:p>
          <a:p>
            <a:endParaRPr lang="en-IN" dirty="0"/>
          </a:p>
          <a:p>
            <a:endParaRPr lang="en-IN" dirty="0"/>
          </a:p>
        </p:txBody>
      </p:sp>
      <p:sp>
        <p:nvSpPr>
          <p:cNvPr id="6" name="TextBox 5"/>
          <p:cNvSpPr txBox="1"/>
          <p:nvPr/>
        </p:nvSpPr>
        <p:spPr>
          <a:xfrm>
            <a:off x="1784630" y="5731717"/>
            <a:ext cx="4715435" cy="646331"/>
          </a:xfrm>
          <a:prstGeom prst="rect">
            <a:avLst/>
          </a:prstGeom>
          <a:noFill/>
        </p:spPr>
        <p:txBody>
          <a:bodyPr wrap="square" rtlCol="0">
            <a:spAutoFit/>
          </a:bodyPr>
          <a:lstStyle/>
          <a:p>
            <a:r>
              <a:rPr lang="en-IN" b="1" dirty="0" smtClean="0">
                <a:solidFill>
                  <a:schemeClr val="accent1">
                    <a:lumMod val="75000"/>
                  </a:schemeClr>
                </a:solidFill>
              </a:rPr>
              <a:t>Made by:</a:t>
            </a:r>
            <a:r>
              <a:rPr lang="en-IN" dirty="0" smtClean="0">
                <a:solidFill>
                  <a:schemeClr val="accent1">
                    <a:lumMod val="75000"/>
                  </a:schemeClr>
                </a:solidFill>
              </a:rPr>
              <a:t> 		</a:t>
            </a:r>
            <a:r>
              <a:rPr lang="en-IN" i="1" dirty="0" smtClean="0">
                <a:solidFill>
                  <a:schemeClr val="accent1">
                    <a:lumMod val="75000"/>
                  </a:schemeClr>
                </a:solidFill>
              </a:rPr>
              <a:t>Somil Sharma</a:t>
            </a:r>
          </a:p>
          <a:p>
            <a:r>
              <a:rPr lang="en-IN" b="1" dirty="0" smtClean="0">
                <a:solidFill>
                  <a:schemeClr val="accent1">
                    <a:lumMod val="75000"/>
                  </a:schemeClr>
                </a:solidFill>
              </a:rPr>
              <a:t>Registration Number: 	</a:t>
            </a:r>
            <a:r>
              <a:rPr lang="en-IN" i="1" dirty="0" smtClean="0">
                <a:solidFill>
                  <a:schemeClr val="accent1">
                    <a:lumMod val="75000"/>
                  </a:schemeClr>
                </a:solidFill>
              </a:rPr>
              <a:t>1031330128</a:t>
            </a:r>
            <a:endParaRPr lang="en-IN" b="1" dirty="0">
              <a:solidFill>
                <a:schemeClr val="accent1">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8564" y="0"/>
            <a:ext cx="1334854" cy="1228258"/>
          </a:xfrm>
          <a:prstGeom prst="rect">
            <a:avLst/>
          </a:prstGeom>
        </p:spPr>
      </p:pic>
      <p:sp>
        <p:nvSpPr>
          <p:cNvPr id="4" name="Footer Placeholder 3"/>
          <p:cNvSpPr>
            <a:spLocks noGrp="1"/>
          </p:cNvSpPr>
          <p:nvPr>
            <p:ph type="ftr" sz="quarter" idx="11"/>
          </p:nvPr>
        </p:nvSpPr>
        <p:spPr/>
        <p:txBody>
          <a:bodyPr/>
          <a:lstStyle/>
          <a:p>
            <a:r>
              <a:rPr lang="en-IN" smtClean="0"/>
              <a:t>3/17</a:t>
            </a:r>
            <a:endParaRPr lang="en-IN"/>
          </a:p>
        </p:txBody>
      </p:sp>
    </p:spTree>
    <p:extLst>
      <p:ext uri="{BB962C8B-B14F-4D97-AF65-F5344CB8AC3E}">
        <p14:creationId xmlns:p14="http://schemas.microsoft.com/office/powerpoint/2010/main" val="1571678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7212" y="2034987"/>
            <a:ext cx="9925518" cy="5262283"/>
          </a:xfrm>
        </p:spPr>
        <p:txBody>
          <a:bodyPr>
            <a:normAutofit/>
          </a:bodyPr>
          <a:lstStyle/>
          <a:p>
            <a:pPr algn="just"/>
            <a:r>
              <a:rPr lang="en-IN" sz="2200" dirty="0" smtClean="0">
                <a:solidFill>
                  <a:schemeClr val="accent2">
                    <a:lumMod val="75000"/>
                  </a:schemeClr>
                </a:solidFill>
              </a:rPr>
              <a:t>If the data from the second sensor also suggests foul play, the user can decide either to defend his system or attack the intruder.</a:t>
            </a:r>
          </a:p>
          <a:p>
            <a:pPr algn="just"/>
            <a:endParaRPr lang="en-IN" sz="2200" dirty="0">
              <a:solidFill>
                <a:schemeClr val="accent2">
                  <a:lumMod val="75000"/>
                </a:schemeClr>
              </a:solidFill>
            </a:endParaRPr>
          </a:p>
          <a:p>
            <a:pPr algn="just"/>
            <a:r>
              <a:rPr lang="en-IN" sz="2200" dirty="0" smtClean="0">
                <a:solidFill>
                  <a:schemeClr val="accent2">
                    <a:lumMod val="75000"/>
                  </a:schemeClr>
                </a:solidFill>
              </a:rPr>
              <a:t>System can either be defended by disconnecting it from all networks or by completely shutting it down (utilizing shell scripting).</a:t>
            </a:r>
          </a:p>
          <a:p>
            <a:pPr algn="just"/>
            <a:endParaRPr lang="en-IN" sz="2200" dirty="0">
              <a:solidFill>
                <a:schemeClr val="accent2">
                  <a:lumMod val="75000"/>
                </a:schemeClr>
              </a:solidFill>
            </a:endParaRPr>
          </a:p>
          <a:p>
            <a:pPr algn="just"/>
            <a:r>
              <a:rPr lang="en-IN" sz="2200" dirty="0" smtClean="0">
                <a:solidFill>
                  <a:schemeClr val="accent2">
                    <a:lumMod val="75000"/>
                  </a:schemeClr>
                </a:solidFill>
              </a:rPr>
              <a:t>The intruder can be attacked by transmitting a worm file into his/her network via a </a:t>
            </a:r>
            <a:r>
              <a:rPr lang="en-IN" sz="2200" dirty="0" err="1" smtClean="0">
                <a:solidFill>
                  <a:schemeClr val="accent2">
                    <a:lumMod val="75000"/>
                  </a:schemeClr>
                </a:solidFill>
              </a:rPr>
              <a:t>ssh</a:t>
            </a:r>
            <a:r>
              <a:rPr lang="en-IN" sz="2200" dirty="0" smtClean="0">
                <a:solidFill>
                  <a:schemeClr val="accent2">
                    <a:lumMod val="75000"/>
                  </a:schemeClr>
                </a:solidFill>
              </a:rPr>
              <a:t> channel, while retrieving the identity of his system (utilizing socket programming).</a:t>
            </a:r>
            <a:endParaRPr lang="en-IN" sz="2200" dirty="0">
              <a:solidFill>
                <a:schemeClr val="accent2">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10/19</a:t>
            </a:r>
            <a:endParaRPr lang="en-IN" sz="1400" b="1" dirty="0">
              <a:solidFill>
                <a:schemeClr val="tx1"/>
              </a:solidFill>
            </a:endParaRPr>
          </a:p>
        </p:txBody>
      </p:sp>
    </p:spTree>
    <p:extLst>
      <p:ext uri="{BB962C8B-B14F-4D97-AF65-F5344CB8AC3E}">
        <p14:creationId xmlns:p14="http://schemas.microsoft.com/office/powerpoint/2010/main" val="327402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636" y="1586752"/>
            <a:ext cx="10086882" cy="5065059"/>
          </a:xfrm>
        </p:spPr>
        <p:txBody>
          <a:bodyPr>
            <a:normAutofit/>
          </a:bodyPr>
          <a:lstStyle/>
          <a:p>
            <a:pPr algn="just"/>
            <a:r>
              <a:rPr lang="en-IN" sz="2200" dirty="0" smtClean="0">
                <a:solidFill>
                  <a:schemeClr val="accent1"/>
                </a:solidFill>
              </a:rPr>
              <a:t>Raspberry pi has been set-up with the </a:t>
            </a:r>
            <a:r>
              <a:rPr lang="en-IN" sz="2200" dirty="0" err="1" smtClean="0">
                <a:solidFill>
                  <a:schemeClr val="accent1"/>
                </a:solidFill>
              </a:rPr>
              <a:t>Noobs</a:t>
            </a:r>
            <a:r>
              <a:rPr lang="en-IN" sz="2200" dirty="0" smtClean="0">
                <a:solidFill>
                  <a:schemeClr val="accent1"/>
                </a:solidFill>
              </a:rPr>
              <a:t> Operating System.</a:t>
            </a:r>
          </a:p>
          <a:p>
            <a:pPr algn="just"/>
            <a:endParaRPr lang="en-IN" sz="2200" dirty="0" smtClean="0">
              <a:solidFill>
                <a:schemeClr val="accent1"/>
              </a:solidFill>
            </a:endParaRPr>
          </a:p>
          <a:p>
            <a:pPr algn="just"/>
            <a:r>
              <a:rPr lang="en-IN" sz="2200" dirty="0" smtClean="0">
                <a:solidFill>
                  <a:schemeClr val="accent1"/>
                </a:solidFill>
              </a:rPr>
              <a:t>Raspberry Pi’s pin configuration has been set-up and proper connections have been made. </a:t>
            </a:r>
            <a:endParaRPr lang="en-IN" sz="2200" dirty="0">
              <a:solidFill>
                <a:schemeClr val="accent1"/>
              </a:solidFill>
            </a:endParaRPr>
          </a:p>
          <a:p>
            <a:pPr algn="just"/>
            <a:endParaRPr lang="en-IN" sz="2200" dirty="0" smtClean="0">
              <a:solidFill>
                <a:schemeClr val="accent1"/>
              </a:solidFill>
            </a:endParaRPr>
          </a:p>
          <a:p>
            <a:pPr algn="just"/>
            <a:r>
              <a:rPr lang="en-IN" sz="2200" dirty="0" smtClean="0">
                <a:solidFill>
                  <a:schemeClr val="accent1"/>
                </a:solidFill>
              </a:rPr>
              <a:t>Algorithms for Socket programs for transmitting data to the </a:t>
            </a:r>
            <a:r>
              <a:rPr lang="en-IN" sz="2200" dirty="0" err="1" smtClean="0">
                <a:solidFill>
                  <a:schemeClr val="accent1"/>
                </a:solidFill>
              </a:rPr>
              <a:t>IoT</a:t>
            </a:r>
            <a:r>
              <a:rPr lang="en-IN" sz="2200" dirty="0" smtClean="0">
                <a:solidFill>
                  <a:schemeClr val="accent1"/>
                </a:solidFill>
              </a:rPr>
              <a:t>  website and retrieving it from the same have been laid out.</a:t>
            </a:r>
          </a:p>
          <a:p>
            <a:pPr algn="just"/>
            <a:endParaRPr lang="en-IN" sz="2200" dirty="0">
              <a:solidFill>
                <a:schemeClr val="accent1"/>
              </a:solidFill>
            </a:endParaRPr>
          </a:p>
          <a:p>
            <a:pPr algn="just"/>
            <a:r>
              <a:rPr lang="en-IN" sz="2200" dirty="0" smtClean="0">
                <a:solidFill>
                  <a:schemeClr val="accent1"/>
                </a:solidFill>
              </a:rPr>
              <a:t>Application Design has been prepared at the most basic stage.</a:t>
            </a:r>
            <a:endParaRPr lang="en-IN" sz="2200" dirty="0">
              <a:solidFill>
                <a:schemeClr val="accent1"/>
              </a:solidFill>
            </a:endParaRPr>
          </a:p>
        </p:txBody>
      </p:sp>
      <p:sp>
        <p:nvSpPr>
          <p:cNvPr id="4" name="Title 1"/>
          <p:cNvSpPr>
            <a:spLocks noGrp="1"/>
          </p:cNvSpPr>
          <p:nvPr>
            <p:ph type="title"/>
          </p:nvPr>
        </p:nvSpPr>
        <p:spPr>
          <a:xfrm>
            <a:off x="1553019" y="229663"/>
            <a:ext cx="8911687" cy="1280890"/>
          </a:xfrm>
        </p:spPr>
        <p:txBody>
          <a:bodyPr/>
          <a:lstStyle/>
          <a:p>
            <a:pPr algn="ctr"/>
            <a:r>
              <a:rPr lang="en-IN" b="1" dirty="0" smtClean="0">
                <a:solidFill>
                  <a:schemeClr val="accent2">
                    <a:lumMod val="75000"/>
                  </a:schemeClr>
                </a:solidFill>
              </a:rPr>
              <a:t>Progress Achieved</a:t>
            </a:r>
            <a:endParaRPr lang="en-IN" b="1" dirty="0">
              <a:solidFill>
                <a:schemeClr val="accent2">
                  <a:lumMod val="75000"/>
                </a:schemeClr>
              </a:solidFill>
            </a:endParaRPr>
          </a:p>
        </p:txBody>
      </p:sp>
      <p:sp>
        <p:nvSpPr>
          <p:cNvPr id="2" name="Footer Placeholder 1"/>
          <p:cNvSpPr>
            <a:spLocks noGrp="1"/>
          </p:cNvSpPr>
          <p:nvPr>
            <p:ph type="ftr" sz="quarter" idx="11"/>
          </p:nvPr>
        </p:nvSpPr>
        <p:spPr/>
        <p:txBody>
          <a:bodyPr/>
          <a:lstStyle/>
          <a:p>
            <a:pPr algn="r"/>
            <a:r>
              <a:rPr lang="en-IN" sz="1400" b="1" dirty="0" smtClean="0">
                <a:solidFill>
                  <a:schemeClr val="tx1"/>
                </a:solidFill>
              </a:rPr>
              <a:t>11/19</a:t>
            </a:r>
            <a:endParaRPr lang="en-IN" sz="1400" b="1" dirty="0">
              <a:solidFill>
                <a:schemeClr val="tx1"/>
              </a:solidFill>
            </a:endParaRPr>
          </a:p>
        </p:txBody>
      </p:sp>
    </p:spTree>
    <p:extLst>
      <p:ext uri="{BB962C8B-B14F-4D97-AF65-F5344CB8AC3E}">
        <p14:creationId xmlns:p14="http://schemas.microsoft.com/office/powerpoint/2010/main" val="52581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2965" y="403412"/>
            <a:ext cx="10470776" cy="6069106"/>
          </a:xfrm>
        </p:spPr>
        <p:txBody>
          <a:bodyPr>
            <a:normAutofit/>
          </a:bodyPr>
          <a:lstStyle/>
          <a:p>
            <a:r>
              <a:rPr lang="en-IN" sz="2200" dirty="0" smtClean="0">
                <a:solidFill>
                  <a:schemeClr val="accent1"/>
                </a:solidFill>
              </a:rPr>
              <a:t>Majority of application’s windows have been coded with functioning code.</a:t>
            </a:r>
          </a:p>
          <a:p>
            <a:endParaRPr lang="en-IN" sz="2200" dirty="0">
              <a:solidFill>
                <a:schemeClr val="accent1"/>
              </a:solidFill>
            </a:endParaRPr>
          </a:p>
          <a:p>
            <a:r>
              <a:rPr lang="en-IN" sz="2200" dirty="0" smtClean="0">
                <a:solidFill>
                  <a:schemeClr val="accent1"/>
                </a:solidFill>
              </a:rPr>
              <a:t>Motion sensor has been set-up to send and receive live data feed.</a:t>
            </a:r>
          </a:p>
          <a:p>
            <a:endParaRPr lang="en-IN" sz="2200" dirty="0">
              <a:solidFill>
                <a:schemeClr val="accent1"/>
              </a:solidFill>
            </a:endParaRPr>
          </a:p>
          <a:p>
            <a:r>
              <a:rPr lang="en-IN" sz="2200" dirty="0" err="1" smtClean="0">
                <a:solidFill>
                  <a:schemeClr val="accent1"/>
                </a:solidFill>
              </a:rPr>
              <a:t>Thingsspeak</a:t>
            </a:r>
            <a:r>
              <a:rPr lang="en-IN" sz="2200" dirty="0" smtClean="0">
                <a:solidFill>
                  <a:schemeClr val="accent1"/>
                </a:solidFill>
              </a:rPr>
              <a:t> channels have been setup and connected to the raspberry pi to receive and trigger real time data.</a:t>
            </a:r>
          </a:p>
          <a:p>
            <a:endParaRPr lang="en-IN" sz="2200" dirty="0">
              <a:solidFill>
                <a:schemeClr val="accent1"/>
              </a:solidFill>
            </a:endParaRPr>
          </a:p>
          <a:p>
            <a:r>
              <a:rPr lang="en-IN" sz="2200" dirty="0" smtClean="0">
                <a:solidFill>
                  <a:schemeClr val="accent1"/>
                </a:solidFill>
              </a:rPr>
              <a:t>A login page has been introduced in the application using SQL </a:t>
            </a:r>
            <a:r>
              <a:rPr lang="en-IN" sz="2200" dirty="0" err="1" smtClean="0">
                <a:solidFill>
                  <a:schemeClr val="accent1"/>
                </a:solidFill>
              </a:rPr>
              <a:t>Lite</a:t>
            </a:r>
            <a:r>
              <a:rPr lang="en-IN" sz="2200" dirty="0" smtClean="0">
                <a:solidFill>
                  <a:schemeClr val="accent1"/>
                </a:solidFill>
              </a:rPr>
              <a:t>.</a:t>
            </a:r>
          </a:p>
          <a:p>
            <a:endParaRPr lang="en-IN" sz="2200" dirty="0">
              <a:solidFill>
                <a:schemeClr val="accent1"/>
              </a:solidFill>
            </a:endParaRPr>
          </a:p>
          <a:p>
            <a:endParaRPr lang="en-IN" sz="2200" dirty="0">
              <a:solidFill>
                <a:schemeClr val="accent1"/>
              </a:solidFill>
            </a:endParaRPr>
          </a:p>
        </p:txBody>
      </p:sp>
      <p:sp>
        <p:nvSpPr>
          <p:cNvPr id="4" name="Footer Placeholder 1"/>
          <p:cNvSpPr>
            <a:spLocks noGrp="1"/>
          </p:cNvSpPr>
          <p:nvPr>
            <p:ph type="ftr" sz="quarter" idx="11"/>
          </p:nvPr>
        </p:nvSpPr>
        <p:spPr>
          <a:xfrm>
            <a:off x="2589212" y="6135808"/>
            <a:ext cx="7619999" cy="365125"/>
          </a:xfrm>
        </p:spPr>
        <p:txBody>
          <a:bodyPr/>
          <a:lstStyle/>
          <a:p>
            <a:pPr algn="r"/>
            <a:r>
              <a:rPr lang="en-IN" sz="1400" b="1" dirty="0" smtClean="0">
                <a:solidFill>
                  <a:schemeClr val="tx1"/>
                </a:solidFill>
              </a:rPr>
              <a:t>12/19</a:t>
            </a:r>
            <a:endParaRPr lang="en-IN" sz="1400" b="1" dirty="0">
              <a:solidFill>
                <a:schemeClr val="tx1"/>
              </a:solidFill>
            </a:endParaRPr>
          </a:p>
        </p:txBody>
      </p:sp>
    </p:spTree>
    <p:extLst>
      <p:ext uri="{BB962C8B-B14F-4D97-AF65-F5344CB8AC3E}">
        <p14:creationId xmlns:p14="http://schemas.microsoft.com/office/powerpoint/2010/main" val="157926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972" y="157945"/>
            <a:ext cx="8021287" cy="702667"/>
          </a:xfrm>
        </p:spPr>
        <p:txBody>
          <a:bodyPr>
            <a:normAutofit/>
          </a:bodyPr>
          <a:lstStyle/>
          <a:p>
            <a:pPr algn="ctr"/>
            <a:r>
              <a:rPr lang="en-IN" sz="2800" dirty="0" smtClean="0">
                <a:solidFill>
                  <a:schemeClr val="accent1"/>
                </a:solidFill>
              </a:rPr>
              <a:t>Screenshots</a:t>
            </a:r>
            <a:endParaRPr lang="en-IN" sz="2800" dirty="0">
              <a:solidFill>
                <a:schemeClr val="accent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1608" y="860612"/>
            <a:ext cx="9897034" cy="5567082"/>
          </a:xfrm>
          <a:prstGeom prst="rect">
            <a:avLst/>
          </a:prstGeom>
        </p:spPr>
      </p:pic>
      <p:sp>
        <p:nvSpPr>
          <p:cNvPr id="3" name="Footer Placeholder 2"/>
          <p:cNvSpPr>
            <a:spLocks noGrp="1"/>
          </p:cNvSpPr>
          <p:nvPr>
            <p:ph type="ftr" sz="quarter" idx="11"/>
          </p:nvPr>
        </p:nvSpPr>
        <p:spPr/>
        <p:txBody>
          <a:bodyPr/>
          <a:lstStyle/>
          <a:p>
            <a:r>
              <a:rPr lang="en-IN" smtClean="0"/>
              <a:t>3/17</a:t>
            </a:r>
            <a:endParaRPr lang="en-IN"/>
          </a:p>
        </p:txBody>
      </p:sp>
    </p:spTree>
    <p:extLst>
      <p:ext uri="{BB962C8B-B14F-4D97-AF65-F5344CB8AC3E}">
        <p14:creationId xmlns:p14="http://schemas.microsoft.com/office/powerpoint/2010/main" val="125197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653" y="824753"/>
            <a:ext cx="9697817" cy="5455024"/>
          </a:xfrm>
          <a:prstGeom prst="rect">
            <a:avLst/>
          </a:prstGeom>
        </p:spPr>
      </p:pic>
      <p:sp>
        <p:nvSpPr>
          <p:cNvPr id="3" name="Footer Placeholder 2"/>
          <p:cNvSpPr>
            <a:spLocks noGrp="1"/>
          </p:cNvSpPr>
          <p:nvPr>
            <p:ph type="ftr" sz="quarter" idx="11"/>
          </p:nvPr>
        </p:nvSpPr>
        <p:spPr/>
        <p:txBody>
          <a:bodyPr/>
          <a:lstStyle/>
          <a:p>
            <a:r>
              <a:rPr lang="en-IN" smtClean="0"/>
              <a:t>3/17</a:t>
            </a:r>
            <a:endParaRPr lang="en-IN"/>
          </a:p>
        </p:txBody>
      </p:sp>
    </p:spTree>
    <p:extLst>
      <p:ext uri="{BB962C8B-B14F-4D97-AF65-F5344CB8AC3E}">
        <p14:creationId xmlns:p14="http://schemas.microsoft.com/office/powerpoint/2010/main" val="323186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8219" y="259976"/>
            <a:ext cx="10422964" cy="5862917"/>
          </a:xfrm>
          <a:prstGeom prst="rect">
            <a:avLst/>
          </a:prstGeom>
        </p:spPr>
      </p:pic>
      <p:sp>
        <p:nvSpPr>
          <p:cNvPr id="4" name="Footer Placeholder 3"/>
          <p:cNvSpPr>
            <a:spLocks noGrp="1"/>
          </p:cNvSpPr>
          <p:nvPr>
            <p:ph type="ftr" sz="quarter" idx="11"/>
          </p:nvPr>
        </p:nvSpPr>
        <p:spPr/>
        <p:txBody>
          <a:bodyPr/>
          <a:lstStyle/>
          <a:p>
            <a:r>
              <a:rPr lang="en-IN" smtClean="0"/>
              <a:t>3/17</a:t>
            </a:r>
            <a:endParaRPr lang="en-IN"/>
          </a:p>
        </p:txBody>
      </p:sp>
    </p:spTree>
    <p:extLst>
      <p:ext uri="{BB962C8B-B14F-4D97-AF65-F5344CB8AC3E}">
        <p14:creationId xmlns:p14="http://schemas.microsoft.com/office/powerpoint/2010/main" val="3845747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803" y="148478"/>
            <a:ext cx="10098243" cy="6324040"/>
          </a:xfrm>
          <a:prstGeom prst="rect">
            <a:avLst/>
          </a:prstGeom>
        </p:spPr>
      </p:pic>
      <p:sp>
        <p:nvSpPr>
          <p:cNvPr id="3" name="Footer Placeholder 2"/>
          <p:cNvSpPr>
            <a:spLocks noGrp="1"/>
          </p:cNvSpPr>
          <p:nvPr>
            <p:ph type="ftr" sz="quarter" idx="11"/>
          </p:nvPr>
        </p:nvSpPr>
        <p:spPr/>
        <p:txBody>
          <a:bodyPr/>
          <a:lstStyle/>
          <a:p>
            <a:r>
              <a:rPr lang="en-IN" smtClean="0"/>
              <a:t>3/17</a:t>
            </a:r>
            <a:endParaRPr lang="en-IN"/>
          </a:p>
        </p:txBody>
      </p:sp>
    </p:spTree>
    <p:extLst>
      <p:ext uri="{BB962C8B-B14F-4D97-AF65-F5344CB8AC3E}">
        <p14:creationId xmlns:p14="http://schemas.microsoft.com/office/powerpoint/2010/main" val="163704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846" y="1515035"/>
            <a:ext cx="10445471" cy="5280212"/>
          </a:xfrm>
        </p:spPr>
        <p:txBody>
          <a:bodyPr>
            <a:normAutofit/>
          </a:bodyPr>
          <a:lstStyle/>
          <a:p>
            <a:r>
              <a:rPr lang="en-IN" sz="2200" u="sng" dirty="0" smtClean="0">
                <a:solidFill>
                  <a:schemeClr val="accent1">
                    <a:lumMod val="75000"/>
                  </a:schemeClr>
                </a:solidFill>
              </a:rPr>
              <a:t>Hardware Specifications:</a:t>
            </a:r>
          </a:p>
          <a:p>
            <a:pPr lvl="2">
              <a:buFont typeface="Arial" panose="020B0604020202020204" pitchFamily="34" charset="0"/>
              <a:buChar char="•"/>
            </a:pPr>
            <a:endParaRPr lang="en-IN" sz="2200" dirty="0" smtClean="0">
              <a:solidFill>
                <a:schemeClr val="accent1">
                  <a:lumMod val="75000"/>
                </a:schemeClr>
              </a:solidFill>
            </a:endParaRPr>
          </a:p>
          <a:p>
            <a:pPr lvl="2">
              <a:buFont typeface="Arial" panose="020B0604020202020204" pitchFamily="34" charset="0"/>
              <a:buChar char="•"/>
            </a:pPr>
            <a:endParaRPr lang="en-IN" sz="2200" dirty="0" smtClean="0">
              <a:solidFill>
                <a:schemeClr val="accent1">
                  <a:lumMod val="75000"/>
                </a:schemeClr>
              </a:solidFill>
            </a:endParaRPr>
          </a:p>
          <a:p>
            <a:pPr lvl="2" algn="just">
              <a:buFont typeface="Arial" panose="020B0604020202020204" pitchFamily="34" charset="0"/>
              <a:buChar char="•"/>
            </a:pPr>
            <a:r>
              <a:rPr lang="en-IN" sz="2200" dirty="0" smtClean="0">
                <a:solidFill>
                  <a:schemeClr val="accent1">
                    <a:lumMod val="75000"/>
                  </a:schemeClr>
                </a:solidFill>
              </a:rPr>
              <a:t>System on Chip (Raspberry pi)</a:t>
            </a:r>
          </a:p>
          <a:p>
            <a:pPr lvl="2" algn="just">
              <a:buFont typeface="Arial" panose="020B0604020202020204" pitchFamily="34" charset="0"/>
              <a:buChar char="•"/>
            </a:pPr>
            <a:r>
              <a:rPr lang="en-IN" sz="2200" dirty="0" smtClean="0">
                <a:solidFill>
                  <a:schemeClr val="accent1">
                    <a:lumMod val="75000"/>
                  </a:schemeClr>
                </a:solidFill>
              </a:rPr>
              <a:t>Class 10 </a:t>
            </a:r>
            <a:r>
              <a:rPr lang="en-IN" sz="2200" dirty="0" err="1" smtClean="0">
                <a:solidFill>
                  <a:schemeClr val="accent1">
                    <a:lumMod val="75000"/>
                  </a:schemeClr>
                </a:solidFill>
              </a:rPr>
              <a:t>MicroSD</a:t>
            </a:r>
            <a:r>
              <a:rPr lang="en-IN" sz="2200" dirty="0" smtClean="0">
                <a:solidFill>
                  <a:schemeClr val="accent1">
                    <a:lumMod val="75000"/>
                  </a:schemeClr>
                </a:solidFill>
              </a:rPr>
              <a:t> Card (</a:t>
            </a:r>
            <a:r>
              <a:rPr lang="en-IN" sz="2200" dirty="0" err="1" smtClean="0">
                <a:solidFill>
                  <a:schemeClr val="accent1">
                    <a:lumMod val="75000"/>
                  </a:schemeClr>
                </a:solidFill>
              </a:rPr>
              <a:t>Recommened</a:t>
            </a:r>
            <a:r>
              <a:rPr lang="en-IN" sz="2200" dirty="0" smtClean="0">
                <a:solidFill>
                  <a:schemeClr val="accent1">
                    <a:lumMod val="75000"/>
                  </a:schemeClr>
                </a:solidFill>
              </a:rPr>
              <a:t>)</a:t>
            </a:r>
          </a:p>
          <a:p>
            <a:pPr lvl="2" algn="just">
              <a:buFont typeface="Arial" panose="020B0604020202020204" pitchFamily="34" charset="0"/>
              <a:buChar char="•"/>
            </a:pPr>
            <a:r>
              <a:rPr lang="en-IN" sz="2200" dirty="0" smtClean="0">
                <a:solidFill>
                  <a:schemeClr val="accent1">
                    <a:lumMod val="75000"/>
                  </a:schemeClr>
                </a:solidFill>
              </a:rPr>
              <a:t>Temperature and Motion Sensor</a:t>
            </a:r>
          </a:p>
          <a:p>
            <a:pPr lvl="2" algn="just">
              <a:buFont typeface="Arial" panose="020B0604020202020204" pitchFamily="34" charset="0"/>
              <a:buChar char="•"/>
            </a:pPr>
            <a:r>
              <a:rPr lang="en-IN" sz="2200" dirty="0" smtClean="0">
                <a:solidFill>
                  <a:schemeClr val="accent1">
                    <a:lumMod val="75000"/>
                  </a:schemeClr>
                </a:solidFill>
              </a:rPr>
              <a:t>Connecting cables, Ethernet Cable</a:t>
            </a:r>
          </a:p>
          <a:p>
            <a:pPr lvl="2" algn="just">
              <a:buFont typeface="Arial" panose="020B0604020202020204" pitchFamily="34" charset="0"/>
              <a:buChar char="•"/>
            </a:pPr>
            <a:r>
              <a:rPr lang="en-IN" sz="2200" dirty="0" smtClean="0">
                <a:solidFill>
                  <a:schemeClr val="accent1">
                    <a:lumMod val="75000"/>
                  </a:schemeClr>
                </a:solidFill>
              </a:rPr>
              <a:t>Processor (Pentium 4 and above)</a:t>
            </a:r>
          </a:p>
          <a:p>
            <a:pPr lvl="2" algn="just">
              <a:buFont typeface="Arial" panose="020B0604020202020204" pitchFamily="34" charset="0"/>
              <a:buChar char="•"/>
            </a:pPr>
            <a:r>
              <a:rPr lang="en-IN" sz="2200" dirty="0" smtClean="0">
                <a:solidFill>
                  <a:schemeClr val="accent1">
                    <a:lumMod val="75000"/>
                  </a:schemeClr>
                </a:solidFill>
              </a:rPr>
              <a:t>RAM (512 MB and above)</a:t>
            </a:r>
            <a:endParaRPr lang="en-IN" sz="2200" dirty="0">
              <a:solidFill>
                <a:schemeClr val="accent1">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17</a:t>
            </a:r>
            <a:r>
              <a:rPr lang="en-IN" sz="1400" b="1" dirty="0">
                <a:solidFill>
                  <a:schemeClr val="tx1"/>
                </a:solidFill>
              </a:rPr>
              <a:t>/19</a:t>
            </a:r>
            <a:endParaRPr lang="en-IN" sz="1400" b="1" dirty="0">
              <a:solidFill>
                <a:schemeClr val="tx1"/>
              </a:solidFill>
            </a:endParaRPr>
          </a:p>
        </p:txBody>
      </p:sp>
    </p:spTree>
    <p:extLst>
      <p:ext uri="{BB962C8B-B14F-4D97-AF65-F5344CB8AC3E}">
        <p14:creationId xmlns:p14="http://schemas.microsoft.com/office/powerpoint/2010/main" val="371939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713" y="633074"/>
            <a:ext cx="8911687" cy="864031"/>
          </a:xfrm>
        </p:spPr>
        <p:txBody>
          <a:bodyPr/>
          <a:lstStyle/>
          <a:p>
            <a:pPr algn="ctr"/>
            <a:r>
              <a:rPr lang="en-IN" b="1" dirty="0" smtClean="0">
                <a:solidFill>
                  <a:schemeClr val="accent1">
                    <a:lumMod val="75000"/>
                  </a:schemeClr>
                </a:solidFill>
              </a:rPr>
              <a:t>Technology Used</a:t>
            </a:r>
            <a:endParaRPr lang="en-IN" b="1" dirty="0">
              <a:solidFill>
                <a:schemeClr val="accent1">
                  <a:lumMod val="75000"/>
                </a:schemeClr>
              </a:solidFill>
            </a:endParaRPr>
          </a:p>
        </p:txBody>
      </p:sp>
      <p:sp>
        <p:nvSpPr>
          <p:cNvPr id="3" name="Content Placeholder 2"/>
          <p:cNvSpPr>
            <a:spLocks noGrp="1"/>
          </p:cNvSpPr>
          <p:nvPr>
            <p:ph idx="1"/>
          </p:nvPr>
        </p:nvSpPr>
        <p:spPr>
          <a:xfrm>
            <a:off x="1884713" y="1676398"/>
            <a:ext cx="10217640" cy="5100919"/>
          </a:xfrm>
        </p:spPr>
        <p:txBody>
          <a:bodyPr>
            <a:normAutofit/>
          </a:bodyPr>
          <a:lstStyle/>
          <a:p>
            <a:r>
              <a:rPr lang="en-IN" sz="2200" u="sng" dirty="0" smtClean="0">
                <a:solidFill>
                  <a:schemeClr val="accent1">
                    <a:lumMod val="75000"/>
                  </a:schemeClr>
                </a:solidFill>
              </a:rPr>
              <a:t>Software Specifications:</a:t>
            </a:r>
          </a:p>
          <a:p>
            <a:pPr lvl="2">
              <a:buFont typeface="Arial" panose="020B0604020202020204" pitchFamily="34" charset="0"/>
              <a:buChar char="•"/>
            </a:pPr>
            <a:r>
              <a:rPr lang="en-IN" sz="2200" b="1" dirty="0" smtClean="0">
                <a:solidFill>
                  <a:schemeClr val="accent1">
                    <a:lumMod val="75000"/>
                  </a:schemeClr>
                </a:solidFill>
              </a:rPr>
              <a:t>Platform</a:t>
            </a:r>
            <a:r>
              <a:rPr lang="en-IN" sz="2200" dirty="0" smtClean="0">
                <a:solidFill>
                  <a:schemeClr val="accent1">
                    <a:lumMod val="75000"/>
                  </a:schemeClr>
                </a:solidFill>
              </a:rPr>
              <a:t>: Linux</a:t>
            </a:r>
          </a:p>
          <a:p>
            <a:pPr marL="914400" lvl="2" indent="0">
              <a:buNone/>
            </a:pPr>
            <a:endParaRPr lang="en-IN" sz="1800" u="sng" dirty="0">
              <a:solidFill>
                <a:schemeClr val="accent1">
                  <a:lumMod val="75000"/>
                </a:schemeClr>
              </a:solidFill>
            </a:endParaRPr>
          </a:p>
          <a:p>
            <a:pPr lvl="2">
              <a:buFont typeface="Arial" panose="020B0604020202020204" pitchFamily="34" charset="0"/>
              <a:buChar char="•"/>
            </a:pPr>
            <a:r>
              <a:rPr lang="en-IN" sz="2200" b="1" dirty="0" smtClean="0">
                <a:solidFill>
                  <a:schemeClr val="accent1">
                    <a:lumMod val="75000"/>
                  </a:schemeClr>
                </a:solidFill>
              </a:rPr>
              <a:t>Technology</a:t>
            </a:r>
            <a:r>
              <a:rPr lang="en-IN" sz="2200" dirty="0" smtClean="0">
                <a:solidFill>
                  <a:schemeClr val="accent1">
                    <a:lumMod val="75000"/>
                  </a:schemeClr>
                </a:solidFill>
              </a:rPr>
              <a:t>: </a:t>
            </a:r>
          </a:p>
          <a:p>
            <a:pPr lvl="4">
              <a:buFont typeface="Wingdings" panose="05000000000000000000" pitchFamily="2" charset="2"/>
              <a:buChar char="v"/>
            </a:pPr>
            <a:r>
              <a:rPr lang="en-IN" sz="2000" dirty="0" smtClean="0">
                <a:solidFill>
                  <a:schemeClr val="accent1">
                    <a:lumMod val="75000"/>
                  </a:schemeClr>
                </a:solidFill>
              </a:rPr>
              <a:t> </a:t>
            </a:r>
            <a:r>
              <a:rPr lang="en-IN" sz="2000" dirty="0" err="1" smtClean="0">
                <a:solidFill>
                  <a:schemeClr val="accent1">
                    <a:lumMod val="75000"/>
                  </a:schemeClr>
                </a:solidFill>
              </a:rPr>
              <a:t>Raspbian</a:t>
            </a:r>
            <a:r>
              <a:rPr lang="en-IN" sz="2000" dirty="0" smtClean="0">
                <a:solidFill>
                  <a:schemeClr val="accent1">
                    <a:lumMod val="75000"/>
                  </a:schemeClr>
                </a:solidFill>
              </a:rPr>
              <a:t>/</a:t>
            </a:r>
            <a:r>
              <a:rPr lang="en-IN" sz="2000" dirty="0" err="1" smtClean="0">
                <a:solidFill>
                  <a:schemeClr val="accent1">
                    <a:lumMod val="75000"/>
                  </a:schemeClr>
                </a:solidFill>
              </a:rPr>
              <a:t>Noob</a:t>
            </a:r>
            <a:r>
              <a:rPr lang="en-IN" sz="2000" dirty="0" smtClean="0">
                <a:solidFill>
                  <a:schemeClr val="accent1">
                    <a:lumMod val="75000"/>
                  </a:schemeClr>
                </a:solidFill>
              </a:rPr>
              <a:t> OS</a:t>
            </a:r>
          </a:p>
          <a:p>
            <a:pPr lvl="4">
              <a:buFont typeface="Wingdings" panose="05000000000000000000" pitchFamily="2" charset="2"/>
              <a:buChar char="v"/>
            </a:pPr>
            <a:r>
              <a:rPr lang="en-IN" sz="2000" dirty="0" smtClean="0">
                <a:solidFill>
                  <a:schemeClr val="accent1">
                    <a:lumMod val="75000"/>
                  </a:schemeClr>
                </a:solidFill>
              </a:rPr>
              <a:t> Python 3.5 </a:t>
            </a:r>
          </a:p>
          <a:p>
            <a:pPr lvl="4">
              <a:buFont typeface="Wingdings" panose="05000000000000000000" pitchFamily="2" charset="2"/>
              <a:buChar char="v"/>
            </a:pPr>
            <a:r>
              <a:rPr lang="en-IN" sz="2000" dirty="0" smtClean="0">
                <a:solidFill>
                  <a:schemeClr val="accent1">
                    <a:lumMod val="75000"/>
                  </a:schemeClr>
                </a:solidFill>
              </a:rPr>
              <a:t> Internet </a:t>
            </a:r>
            <a:r>
              <a:rPr lang="en-IN" sz="2000" dirty="0">
                <a:solidFill>
                  <a:schemeClr val="accent1">
                    <a:lumMod val="75000"/>
                  </a:schemeClr>
                </a:solidFill>
              </a:rPr>
              <a:t>of Things (</a:t>
            </a:r>
            <a:r>
              <a:rPr lang="en-IN" sz="2000" dirty="0" err="1">
                <a:solidFill>
                  <a:schemeClr val="accent1">
                    <a:lumMod val="75000"/>
                  </a:schemeClr>
                </a:solidFill>
              </a:rPr>
              <a:t>IoT</a:t>
            </a:r>
            <a:r>
              <a:rPr lang="en-IN" sz="2000" dirty="0">
                <a:solidFill>
                  <a:schemeClr val="accent1">
                    <a:lumMod val="75000"/>
                  </a:schemeClr>
                </a:solidFill>
              </a:rPr>
              <a:t>)</a:t>
            </a:r>
          </a:p>
          <a:p>
            <a:pPr lvl="4">
              <a:buFont typeface="Wingdings" panose="05000000000000000000" pitchFamily="2" charset="2"/>
              <a:buChar char="v"/>
            </a:pPr>
            <a:r>
              <a:rPr lang="en-IN" sz="2000" dirty="0" smtClean="0">
                <a:solidFill>
                  <a:schemeClr val="accent1">
                    <a:lumMod val="75000"/>
                  </a:schemeClr>
                </a:solidFill>
              </a:rPr>
              <a:t> PyQt5 Module </a:t>
            </a:r>
          </a:p>
          <a:p>
            <a:pPr lvl="4">
              <a:buFont typeface="Wingdings" panose="05000000000000000000" pitchFamily="2" charset="2"/>
              <a:buChar char="v"/>
            </a:pPr>
            <a:r>
              <a:rPr lang="en-IN" sz="2000" dirty="0" smtClean="0">
                <a:solidFill>
                  <a:schemeClr val="accent1">
                    <a:lumMod val="75000"/>
                  </a:schemeClr>
                </a:solidFill>
              </a:rPr>
              <a:t> Linux bash shell scripting</a:t>
            </a:r>
          </a:p>
          <a:p>
            <a:pPr lvl="4">
              <a:buFont typeface="Wingdings" panose="05000000000000000000" pitchFamily="2" charset="2"/>
              <a:buChar char="v"/>
            </a:pPr>
            <a:r>
              <a:rPr lang="en-IN" sz="2000" dirty="0" smtClean="0">
                <a:solidFill>
                  <a:schemeClr val="accent1">
                    <a:lumMod val="75000"/>
                  </a:schemeClr>
                </a:solidFill>
              </a:rPr>
              <a:t> SQL </a:t>
            </a:r>
            <a:r>
              <a:rPr lang="en-IN" sz="2000" dirty="0" err="1" smtClean="0">
                <a:solidFill>
                  <a:schemeClr val="accent1">
                    <a:lumMod val="75000"/>
                  </a:schemeClr>
                </a:solidFill>
              </a:rPr>
              <a:t>Lite</a:t>
            </a:r>
            <a:endParaRPr lang="en-IN" sz="2000" dirty="0" smtClean="0">
              <a:solidFill>
                <a:schemeClr val="accent1">
                  <a:lumMod val="75000"/>
                </a:schemeClr>
              </a:solidFill>
            </a:endParaRPr>
          </a:p>
          <a:p>
            <a:pPr lvl="4">
              <a:buFont typeface="Wingdings" panose="05000000000000000000" pitchFamily="2" charset="2"/>
              <a:buChar char="v"/>
            </a:pPr>
            <a:r>
              <a:rPr lang="en-IN" sz="2000" dirty="0">
                <a:solidFill>
                  <a:schemeClr val="accent1">
                    <a:lumMod val="75000"/>
                  </a:schemeClr>
                </a:solidFill>
              </a:rPr>
              <a:t> </a:t>
            </a:r>
            <a:r>
              <a:rPr lang="en-IN" sz="2000" dirty="0" smtClean="0">
                <a:solidFill>
                  <a:schemeClr val="accent1">
                    <a:lumMod val="75000"/>
                  </a:schemeClr>
                </a:solidFill>
              </a:rPr>
              <a:t>Networking</a:t>
            </a:r>
            <a:endParaRPr lang="en-IN" sz="2000" dirty="0">
              <a:solidFill>
                <a:schemeClr val="accent1">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18/19</a:t>
            </a:r>
            <a:endParaRPr lang="en-IN" sz="1400" b="1" dirty="0">
              <a:solidFill>
                <a:schemeClr val="tx1"/>
              </a:solidFill>
            </a:endParaRPr>
          </a:p>
        </p:txBody>
      </p:sp>
    </p:spTree>
    <p:extLst>
      <p:ext uri="{BB962C8B-B14F-4D97-AF65-F5344CB8AC3E}">
        <p14:creationId xmlns:p14="http://schemas.microsoft.com/office/powerpoint/2010/main" val="57282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24" y="3125262"/>
            <a:ext cx="8911687" cy="1280890"/>
          </a:xfrm>
        </p:spPr>
        <p:txBody>
          <a:bodyPr/>
          <a:lstStyle/>
          <a:p>
            <a:pPr algn="ctr"/>
            <a:r>
              <a:rPr lang="en-IN" b="1" dirty="0" smtClean="0">
                <a:solidFill>
                  <a:schemeClr val="accent1">
                    <a:lumMod val="75000"/>
                  </a:schemeClr>
                </a:solidFill>
              </a:rPr>
              <a:t>Thank You</a:t>
            </a:r>
            <a:endParaRPr lang="en-IN" b="1" dirty="0">
              <a:solidFill>
                <a:schemeClr val="accent1">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a:solidFill>
                  <a:schemeClr val="tx1"/>
                </a:solidFill>
              </a:rPr>
              <a:t>3/19</a:t>
            </a:r>
            <a:endParaRPr lang="en-IN" sz="1400" b="1" dirty="0">
              <a:solidFill>
                <a:schemeClr val="tx1"/>
              </a:solidFill>
            </a:endParaRPr>
          </a:p>
        </p:txBody>
      </p:sp>
    </p:spTree>
    <p:extLst>
      <p:ext uri="{BB962C8B-B14F-4D97-AF65-F5344CB8AC3E}">
        <p14:creationId xmlns:p14="http://schemas.microsoft.com/office/powerpoint/2010/main" val="217458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549" y="319310"/>
            <a:ext cx="8911687" cy="1280890"/>
          </a:xfrm>
        </p:spPr>
        <p:txBody>
          <a:bodyPr/>
          <a:lstStyle/>
          <a:p>
            <a:pPr algn="ctr"/>
            <a:r>
              <a:rPr lang="en-IN" b="1" dirty="0" smtClean="0">
                <a:solidFill>
                  <a:schemeClr val="accent1">
                    <a:lumMod val="75000"/>
                  </a:schemeClr>
                </a:solidFill>
              </a:rPr>
              <a:t>Time Management</a:t>
            </a:r>
            <a:endParaRPr lang="en-IN" b="1" dirty="0">
              <a:solidFill>
                <a:schemeClr val="accent1">
                  <a:lumMod val="7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9100512"/>
              </p:ext>
            </p:extLst>
          </p:nvPr>
        </p:nvGraphicFramePr>
        <p:xfrm>
          <a:off x="2589213" y="1497105"/>
          <a:ext cx="8915400" cy="4724400"/>
        </p:xfrm>
        <a:graphic>
          <a:graphicData uri="http://schemas.openxmlformats.org/drawingml/2006/table">
            <a:tbl>
              <a:tblPr firstRow="1" bandRow="1">
                <a:tableStyleId>{5C22544A-7EE6-4342-B048-85BDC9FD1C3A}</a:tableStyleId>
              </a:tblPr>
              <a:tblGrid>
                <a:gridCol w="2971800"/>
                <a:gridCol w="2971800"/>
                <a:gridCol w="2971800"/>
              </a:tblGrid>
              <a:tr h="944880">
                <a:tc>
                  <a:txBody>
                    <a:bodyPr/>
                    <a:lstStyle/>
                    <a:p>
                      <a:pPr algn="ctr"/>
                      <a:r>
                        <a:rPr lang="en-IN" sz="2800" b="1" dirty="0" smtClean="0"/>
                        <a:t>Phase</a:t>
                      </a:r>
                      <a:endParaRPr lang="en-IN" sz="2800" b="1" dirty="0"/>
                    </a:p>
                  </a:txBody>
                  <a:tcPr/>
                </a:tc>
                <a:tc>
                  <a:txBody>
                    <a:bodyPr/>
                    <a:lstStyle/>
                    <a:p>
                      <a:pPr algn="ctr"/>
                      <a:r>
                        <a:rPr lang="en-IN" sz="2800" dirty="0" smtClean="0"/>
                        <a:t>Duration</a:t>
                      </a:r>
                      <a:endParaRPr lang="en-IN" sz="2800" dirty="0"/>
                    </a:p>
                  </a:txBody>
                  <a:tcPr/>
                </a:tc>
                <a:tc>
                  <a:txBody>
                    <a:bodyPr/>
                    <a:lstStyle/>
                    <a:p>
                      <a:pPr algn="ctr"/>
                      <a:r>
                        <a:rPr lang="en-IN" sz="2800" dirty="0" smtClean="0"/>
                        <a:t>Status</a:t>
                      </a:r>
                      <a:endParaRPr lang="en-IN" sz="2800" dirty="0"/>
                    </a:p>
                  </a:txBody>
                  <a:tcPr/>
                </a:tc>
              </a:tr>
              <a:tr h="944880">
                <a:tc>
                  <a:txBody>
                    <a:bodyPr/>
                    <a:lstStyle/>
                    <a:p>
                      <a:pPr algn="ctr"/>
                      <a:r>
                        <a:rPr lang="en-IN" sz="2200" dirty="0" smtClean="0"/>
                        <a:t>Requirement</a:t>
                      </a:r>
                      <a:endParaRPr lang="en-IN" sz="2200" dirty="0"/>
                    </a:p>
                  </a:txBody>
                  <a:tcPr/>
                </a:tc>
                <a:tc>
                  <a:txBody>
                    <a:bodyPr/>
                    <a:lstStyle/>
                    <a:p>
                      <a:pPr algn="ctr"/>
                      <a:r>
                        <a:rPr lang="en-IN" sz="2000" dirty="0" smtClean="0"/>
                        <a:t>28/11/16</a:t>
                      </a:r>
                      <a:r>
                        <a:rPr lang="en-IN" sz="2000" baseline="0" dirty="0" smtClean="0"/>
                        <a:t> – 0/1/17</a:t>
                      </a:r>
                      <a:endParaRPr lang="en-IN" sz="2000" dirty="0"/>
                    </a:p>
                  </a:txBody>
                  <a:tcPr/>
                </a:tc>
                <a:tc>
                  <a:txBody>
                    <a:bodyPr/>
                    <a:lstStyle/>
                    <a:p>
                      <a:pPr algn="ctr"/>
                      <a:r>
                        <a:rPr lang="en-IN" sz="2000" dirty="0" smtClean="0"/>
                        <a:t>Completed</a:t>
                      </a:r>
                      <a:endParaRPr lang="en-IN" sz="2000" dirty="0"/>
                    </a:p>
                  </a:txBody>
                  <a:tcPr/>
                </a:tc>
              </a:tr>
              <a:tr h="944880">
                <a:tc>
                  <a:txBody>
                    <a:bodyPr/>
                    <a:lstStyle/>
                    <a:p>
                      <a:pPr algn="ctr"/>
                      <a:r>
                        <a:rPr lang="en-IN" sz="2200" dirty="0" smtClean="0"/>
                        <a:t>Analysis</a:t>
                      </a:r>
                      <a:endParaRPr lang="en-IN" sz="2200" dirty="0"/>
                    </a:p>
                  </a:txBody>
                  <a:tcPr/>
                </a:tc>
                <a:tc>
                  <a:txBody>
                    <a:bodyPr/>
                    <a:lstStyle/>
                    <a:p>
                      <a:pPr algn="ctr"/>
                      <a:r>
                        <a:rPr lang="en-IN" sz="2000" dirty="0" smtClean="0"/>
                        <a:t>10/1/17</a:t>
                      </a:r>
                      <a:r>
                        <a:rPr lang="en-IN" sz="2000" baseline="0" dirty="0" smtClean="0"/>
                        <a:t> </a:t>
                      </a:r>
                      <a:r>
                        <a:rPr lang="en-IN" sz="2000" dirty="0" smtClean="0"/>
                        <a:t>– 20/1/17</a:t>
                      </a:r>
                      <a:endParaRPr lang="en-IN" sz="2000" dirty="0"/>
                    </a:p>
                  </a:txBody>
                  <a:tcPr/>
                </a:tc>
                <a:tc>
                  <a:txBody>
                    <a:bodyPr/>
                    <a:lstStyle/>
                    <a:p>
                      <a:pPr algn="ctr"/>
                      <a:r>
                        <a:rPr lang="en-IN" sz="2000" dirty="0" smtClean="0"/>
                        <a:t>Completed</a:t>
                      </a:r>
                      <a:endParaRPr lang="en-IN" sz="2000" dirty="0"/>
                    </a:p>
                  </a:txBody>
                  <a:tcPr/>
                </a:tc>
              </a:tr>
              <a:tr h="944880">
                <a:tc>
                  <a:txBody>
                    <a:bodyPr/>
                    <a:lstStyle/>
                    <a:p>
                      <a:pPr algn="ctr"/>
                      <a:r>
                        <a:rPr lang="en-IN" sz="2200" dirty="0" smtClean="0"/>
                        <a:t>Design</a:t>
                      </a:r>
                      <a:endParaRPr lang="en-IN" sz="2200" dirty="0"/>
                    </a:p>
                  </a:txBody>
                  <a:tcPr/>
                </a:tc>
                <a:tc>
                  <a:txBody>
                    <a:bodyPr/>
                    <a:lstStyle/>
                    <a:p>
                      <a:pPr algn="ctr"/>
                      <a:r>
                        <a:rPr lang="en-IN" sz="2000" dirty="0" smtClean="0"/>
                        <a:t>20/1/17</a:t>
                      </a:r>
                      <a:r>
                        <a:rPr lang="en-IN" sz="2000" baseline="0" dirty="0" smtClean="0"/>
                        <a:t> – 27/1/17</a:t>
                      </a:r>
                      <a:endParaRPr lang="en-IN" sz="2000" dirty="0"/>
                    </a:p>
                  </a:txBody>
                  <a:tcPr/>
                </a:tc>
                <a:tc>
                  <a:txBody>
                    <a:bodyPr/>
                    <a:lstStyle/>
                    <a:p>
                      <a:pPr algn="ctr"/>
                      <a:r>
                        <a:rPr lang="en-IN" sz="2000" dirty="0" smtClean="0"/>
                        <a:t>Partially</a:t>
                      </a:r>
                      <a:r>
                        <a:rPr lang="en-IN" sz="2000" baseline="0" dirty="0" smtClean="0"/>
                        <a:t> Completed</a:t>
                      </a:r>
                      <a:endParaRPr lang="en-IN" sz="2000" dirty="0"/>
                    </a:p>
                  </a:txBody>
                  <a:tcPr/>
                </a:tc>
              </a:tr>
              <a:tr h="944880">
                <a:tc>
                  <a:txBody>
                    <a:bodyPr/>
                    <a:lstStyle/>
                    <a:p>
                      <a:pPr algn="ctr"/>
                      <a:r>
                        <a:rPr lang="en-IN" sz="2200" dirty="0" smtClean="0"/>
                        <a:t>Implementation</a:t>
                      </a:r>
                      <a:endParaRPr lang="en-IN" sz="2200" dirty="0"/>
                    </a:p>
                  </a:txBody>
                  <a:tcPr/>
                </a:tc>
                <a:tc>
                  <a:txBody>
                    <a:bodyPr/>
                    <a:lstStyle/>
                    <a:p>
                      <a:pPr algn="ctr"/>
                      <a:r>
                        <a:rPr lang="en-IN" sz="2000" dirty="0" smtClean="0"/>
                        <a:t>27/1/17</a:t>
                      </a:r>
                      <a:r>
                        <a:rPr lang="en-IN" sz="2000" baseline="0" dirty="0" smtClean="0"/>
                        <a:t> – 30/3/17</a:t>
                      </a:r>
                      <a:endParaRPr lang="en-IN" sz="2000" dirty="0"/>
                    </a:p>
                  </a:txBody>
                  <a:tcPr/>
                </a:tc>
                <a:tc>
                  <a:txBody>
                    <a:bodyPr/>
                    <a:lstStyle/>
                    <a:p>
                      <a:pPr algn="ctr"/>
                      <a:r>
                        <a:rPr lang="en-IN" sz="2000" dirty="0" smtClean="0"/>
                        <a:t>Partially Completed</a:t>
                      </a:r>
                    </a:p>
                  </a:txBody>
                  <a:tcPr/>
                </a:tc>
              </a:tr>
            </a:tbl>
          </a:graphicData>
        </a:graphic>
      </p:graphicFrame>
      <p:sp>
        <p:nvSpPr>
          <p:cNvPr id="10"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3/19</a:t>
            </a:r>
            <a:endParaRPr lang="en-IN" sz="1400" b="1" dirty="0">
              <a:solidFill>
                <a:schemeClr val="tx1"/>
              </a:solidFill>
            </a:endParaRPr>
          </a:p>
        </p:txBody>
      </p:sp>
    </p:spTree>
    <p:extLst>
      <p:ext uri="{BB962C8B-B14F-4D97-AF65-F5344CB8AC3E}">
        <p14:creationId xmlns:p14="http://schemas.microsoft.com/office/powerpoint/2010/main" val="193000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39" y="516532"/>
            <a:ext cx="8911687" cy="846102"/>
          </a:xfrm>
        </p:spPr>
        <p:txBody>
          <a:bodyPr/>
          <a:lstStyle/>
          <a:p>
            <a:pPr algn="ctr"/>
            <a:r>
              <a:rPr lang="en-IN" b="1" dirty="0" smtClean="0">
                <a:solidFill>
                  <a:schemeClr val="accent1">
                    <a:lumMod val="75000"/>
                  </a:schemeClr>
                </a:solidFill>
              </a:rPr>
              <a:t>Introduction</a:t>
            </a:r>
            <a:endParaRPr lang="en-IN" b="1" dirty="0">
              <a:solidFill>
                <a:schemeClr val="accent1">
                  <a:lumMod val="75000"/>
                </a:schemeClr>
              </a:solidFill>
            </a:endParaRPr>
          </a:p>
        </p:txBody>
      </p:sp>
      <p:sp>
        <p:nvSpPr>
          <p:cNvPr id="3" name="Content Placeholder 2"/>
          <p:cNvSpPr>
            <a:spLocks noGrp="1"/>
          </p:cNvSpPr>
          <p:nvPr>
            <p:ph idx="1"/>
          </p:nvPr>
        </p:nvSpPr>
        <p:spPr>
          <a:xfrm>
            <a:off x="1753699" y="1741713"/>
            <a:ext cx="9916553" cy="5396753"/>
          </a:xfrm>
        </p:spPr>
        <p:txBody>
          <a:bodyPr>
            <a:normAutofit/>
          </a:bodyPr>
          <a:lstStyle/>
          <a:p>
            <a:pPr algn="just"/>
            <a:r>
              <a:rPr lang="en-IN" sz="2200" dirty="0" smtClean="0">
                <a:solidFill>
                  <a:schemeClr val="accent1">
                    <a:lumMod val="75000"/>
                  </a:schemeClr>
                </a:solidFill>
              </a:rPr>
              <a:t>As the self-explanatory name would suggest, this project has been designed to act as a security system that can be accessed to keep a check on a computer/server from any corner of the world. It consists of a hardware component and a software application linked to it, in order to enable the most novice user to access it with ease. The secondary objective of this project is to further the use of budding Python modules in modern day projects (ones even beyond the scope of this one) and develop the most inexpensive personal security system possible.</a:t>
            </a:r>
            <a:endParaRPr lang="en-IN" sz="2200" dirty="0">
              <a:solidFill>
                <a:schemeClr val="accent1">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3/19</a:t>
            </a:r>
            <a:endParaRPr lang="en-IN" sz="1400" b="1" dirty="0">
              <a:solidFill>
                <a:schemeClr val="tx1"/>
              </a:solidFill>
            </a:endParaRPr>
          </a:p>
        </p:txBody>
      </p:sp>
    </p:spTree>
    <p:extLst>
      <p:ext uri="{BB962C8B-B14F-4D97-AF65-F5344CB8AC3E}">
        <p14:creationId xmlns:p14="http://schemas.microsoft.com/office/powerpoint/2010/main" val="304131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071" y="803404"/>
            <a:ext cx="8911687" cy="783349"/>
          </a:xfrm>
        </p:spPr>
        <p:txBody>
          <a:bodyPr/>
          <a:lstStyle/>
          <a:p>
            <a:pPr algn="ctr"/>
            <a:r>
              <a:rPr lang="en-IN" b="1" dirty="0" smtClean="0">
                <a:solidFill>
                  <a:schemeClr val="accent1">
                    <a:lumMod val="75000"/>
                  </a:schemeClr>
                </a:solidFill>
              </a:rPr>
              <a:t>Existing Problem</a:t>
            </a:r>
            <a:endParaRPr lang="en-IN" b="1" dirty="0">
              <a:solidFill>
                <a:schemeClr val="accent1">
                  <a:lumMod val="75000"/>
                </a:schemeClr>
              </a:solidFill>
            </a:endParaRPr>
          </a:p>
        </p:txBody>
      </p:sp>
      <p:sp>
        <p:nvSpPr>
          <p:cNvPr id="3" name="Content Placeholder 2"/>
          <p:cNvSpPr>
            <a:spLocks noGrp="1"/>
          </p:cNvSpPr>
          <p:nvPr>
            <p:ph idx="1"/>
          </p:nvPr>
        </p:nvSpPr>
        <p:spPr>
          <a:xfrm>
            <a:off x="1823882" y="2178166"/>
            <a:ext cx="9808976" cy="3778497"/>
          </a:xfrm>
        </p:spPr>
        <p:txBody>
          <a:bodyPr>
            <a:normAutofit/>
          </a:bodyPr>
          <a:lstStyle/>
          <a:p>
            <a:pPr algn="just"/>
            <a:r>
              <a:rPr lang="en-IN" sz="2200" dirty="0" smtClean="0">
                <a:solidFill>
                  <a:schemeClr val="accent1">
                    <a:lumMod val="75000"/>
                  </a:schemeClr>
                </a:solidFill>
              </a:rPr>
              <a:t>In a world where </a:t>
            </a:r>
            <a:r>
              <a:rPr lang="en-IN" sz="2200" i="1" dirty="0" smtClean="0">
                <a:solidFill>
                  <a:schemeClr val="accent1">
                    <a:lumMod val="75000"/>
                  </a:schemeClr>
                </a:solidFill>
              </a:rPr>
              <a:t>information is power</a:t>
            </a:r>
            <a:r>
              <a:rPr lang="en-IN" sz="2200" dirty="0" smtClean="0">
                <a:solidFill>
                  <a:schemeClr val="accent1">
                    <a:lumMod val="75000"/>
                  </a:schemeClr>
                </a:solidFill>
              </a:rPr>
              <a:t> and </a:t>
            </a:r>
            <a:r>
              <a:rPr lang="en-IN" sz="2200" i="1" dirty="0" smtClean="0">
                <a:solidFill>
                  <a:schemeClr val="accent1">
                    <a:lumMod val="75000"/>
                  </a:schemeClr>
                </a:solidFill>
              </a:rPr>
              <a:t>security</a:t>
            </a:r>
            <a:r>
              <a:rPr lang="en-IN" sz="2200" dirty="0" smtClean="0">
                <a:solidFill>
                  <a:schemeClr val="accent1">
                    <a:lumMod val="75000"/>
                  </a:schemeClr>
                </a:solidFill>
              </a:rPr>
              <a:t> is factually considered to be a </a:t>
            </a:r>
            <a:r>
              <a:rPr lang="en-IN" sz="2200" i="1" dirty="0" smtClean="0">
                <a:solidFill>
                  <a:schemeClr val="accent1">
                    <a:lumMod val="75000"/>
                  </a:schemeClr>
                </a:solidFill>
              </a:rPr>
              <a:t>myth, </a:t>
            </a:r>
            <a:r>
              <a:rPr lang="en-IN" sz="2200" dirty="0" smtClean="0">
                <a:solidFill>
                  <a:schemeClr val="accent1">
                    <a:lumMod val="75000"/>
                  </a:schemeClr>
                </a:solidFill>
              </a:rPr>
              <a:t>every person living on this planet is threatened by the fallout of getting hacked. We’re a part of a civilization which is entirely founded on internet and it’s services. From every password and pin number you’ve ever created to your very private thoughts, all of it can be breached and accessed. And even though we’re all aware of these threats, none of us ever take measures to safeguard this information with utmost gravity mainly for two reasons:</a:t>
            </a:r>
            <a:endParaRPr lang="en-IN" sz="2200" i="1" dirty="0">
              <a:solidFill>
                <a:schemeClr val="accent2">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4/19</a:t>
            </a:r>
            <a:endParaRPr lang="en-IN" sz="1400" b="1" dirty="0">
              <a:solidFill>
                <a:schemeClr val="tx1"/>
              </a:solidFill>
            </a:endParaRPr>
          </a:p>
        </p:txBody>
      </p:sp>
    </p:spTree>
    <p:extLst>
      <p:ext uri="{BB962C8B-B14F-4D97-AF65-F5344CB8AC3E}">
        <p14:creationId xmlns:p14="http://schemas.microsoft.com/office/powerpoint/2010/main" val="60602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765" y="2097742"/>
            <a:ext cx="8915400" cy="3777622"/>
          </a:xfrm>
        </p:spPr>
        <p:txBody>
          <a:bodyPr>
            <a:normAutofit/>
          </a:bodyPr>
          <a:lstStyle/>
          <a:p>
            <a:pPr algn="just">
              <a:buFont typeface="Arial" panose="020B0604020202020204" pitchFamily="34" charset="0"/>
              <a:buChar char="•"/>
            </a:pPr>
            <a:r>
              <a:rPr lang="en-IN" sz="2200" i="1" dirty="0">
                <a:solidFill>
                  <a:schemeClr val="accent2">
                    <a:lumMod val="75000"/>
                  </a:schemeClr>
                </a:solidFill>
              </a:rPr>
              <a:t>Most security firms offer physical security, that too marketed for big companies and organisations, not regular people</a:t>
            </a:r>
            <a:r>
              <a:rPr lang="en-IN" sz="2200" i="1" dirty="0" smtClean="0">
                <a:solidFill>
                  <a:schemeClr val="accent2">
                    <a:lumMod val="75000"/>
                  </a:schemeClr>
                </a:solidFill>
              </a:rPr>
              <a:t>.</a:t>
            </a:r>
          </a:p>
          <a:p>
            <a:pPr algn="just">
              <a:buFont typeface="Arial" panose="020B0604020202020204" pitchFamily="34" charset="0"/>
              <a:buChar char="•"/>
            </a:pPr>
            <a:endParaRPr lang="en-IN" sz="2200" i="1" dirty="0">
              <a:solidFill>
                <a:schemeClr val="accent2">
                  <a:lumMod val="75000"/>
                </a:schemeClr>
              </a:solidFill>
            </a:endParaRPr>
          </a:p>
          <a:p>
            <a:pPr algn="just">
              <a:buFont typeface="Arial" panose="020B0604020202020204" pitchFamily="34" charset="0"/>
              <a:buChar char="•"/>
            </a:pPr>
            <a:endParaRPr lang="en-IN" sz="2200" i="1" dirty="0">
              <a:solidFill>
                <a:schemeClr val="accent2">
                  <a:lumMod val="75000"/>
                </a:schemeClr>
              </a:solidFill>
            </a:endParaRPr>
          </a:p>
          <a:p>
            <a:pPr algn="just">
              <a:buFont typeface="Arial" panose="020B0604020202020204" pitchFamily="34" charset="0"/>
              <a:buChar char="•"/>
            </a:pPr>
            <a:r>
              <a:rPr lang="en-IN" sz="2200" i="1" dirty="0">
                <a:solidFill>
                  <a:schemeClr val="accent2">
                    <a:lumMod val="75000"/>
                  </a:schemeClr>
                </a:solidFill>
              </a:rPr>
              <a:t>The security services designed for and acquired by regular people are high-priced, to be renewed regularly and only provide security in physical sense, not virtually.</a:t>
            </a:r>
          </a:p>
          <a:p>
            <a:pPr algn="just"/>
            <a:endParaRPr lang="en-IN" sz="2200" dirty="0"/>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5/19</a:t>
            </a:r>
            <a:endParaRPr lang="en-IN" sz="1400" b="1" dirty="0">
              <a:solidFill>
                <a:schemeClr val="tx1"/>
              </a:solidFill>
            </a:endParaRPr>
          </a:p>
        </p:txBody>
      </p:sp>
    </p:spTree>
    <p:extLst>
      <p:ext uri="{BB962C8B-B14F-4D97-AF65-F5344CB8AC3E}">
        <p14:creationId xmlns:p14="http://schemas.microsoft.com/office/powerpoint/2010/main" val="10332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360" y="633075"/>
            <a:ext cx="8911687" cy="1280890"/>
          </a:xfrm>
        </p:spPr>
        <p:txBody>
          <a:bodyPr/>
          <a:lstStyle/>
          <a:p>
            <a:pPr algn="ctr"/>
            <a:r>
              <a:rPr lang="en-IN" b="1" dirty="0" smtClean="0">
                <a:solidFill>
                  <a:schemeClr val="accent2">
                    <a:lumMod val="75000"/>
                  </a:schemeClr>
                </a:solidFill>
              </a:rPr>
              <a:t>Proposed Solution</a:t>
            </a:r>
            <a:endParaRPr lang="en-IN" b="1" dirty="0">
              <a:solidFill>
                <a:schemeClr val="accent2">
                  <a:lumMod val="75000"/>
                </a:schemeClr>
              </a:solidFill>
            </a:endParaRPr>
          </a:p>
        </p:txBody>
      </p:sp>
      <p:sp>
        <p:nvSpPr>
          <p:cNvPr id="3" name="Content Placeholder 2"/>
          <p:cNvSpPr>
            <a:spLocks noGrp="1"/>
          </p:cNvSpPr>
          <p:nvPr>
            <p:ph idx="1"/>
          </p:nvPr>
        </p:nvSpPr>
        <p:spPr>
          <a:xfrm>
            <a:off x="1974360" y="2096199"/>
            <a:ext cx="9513141" cy="5378823"/>
          </a:xfrm>
        </p:spPr>
        <p:txBody>
          <a:bodyPr>
            <a:normAutofit/>
          </a:bodyPr>
          <a:lstStyle/>
          <a:p>
            <a:pPr algn="just"/>
            <a:r>
              <a:rPr lang="en-IN" sz="2200" dirty="0" smtClean="0">
                <a:solidFill>
                  <a:schemeClr val="accent2">
                    <a:lumMod val="75000"/>
                  </a:schemeClr>
                </a:solidFill>
              </a:rPr>
              <a:t>The first thing this project does eliminates the role of a third-party in the delivery of the service. This makes the users directly in charge of their own system’s security, therefore simplifying the process and turning the security system into a one time investment, no renewals.</a:t>
            </a:r>
          </a:p>
          <a:p>
            <a:pPr marL="0" indent="0" algn="just">
              <a:buNone/>
            </a:pPr>
            <a:endParaRPr lang="en-IN" sz="2200" dirty="0" smtClean="0">
              <a:solidFill>
                <a:schemeClr val="accent2">
                  <a:lumMod val="75000"/>
                </a:schemeClr>
              </a:solidFill>
            </a:endParaRPr>
          </a:p>
          <a:p>
            <a:pPr algn="just"/>
            <a:r>
              <a:rPr lang="en-IN" sz="2200" dirty="0" smtClean="0">
                <a:solidFill>
                  <a:schemeClr val="accent2">
                    <a:lumMod val="75000"/>
                  </a:schemeClr>
                </a:solidFill>
              </a:rPr>
              <a:t>Second, it allows the user to keep track of the system wirelessly and monitor it from any part of the world.</a:t>
            </a:r>
          </a:p>
          <a:p>
            <a:endParaRPr lang="en-IN" sz="2200" dirty="0">
              <a:solidFill>
                <a:schemeClr val="accent2">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6/19</a:t>
            </a:r>
            <a:endParaRPr lang="en-IN" sz="1400" b="1" dirty="0">
              <a:solidFill>
                <a:schemeClr val="tx1"/>
              </a:solidFill>
            </a:endParaRPr>
          </a:p>
        </p:txBody>
      </p:sp>
    </p:spTree>
    <p:extLst>
      <p:ext uri="{BB962C8B-B14F-4D97-AF65-F5344CB8AC3E}">
        <p14:creationId xmlns:p14="http://schemas.microsoft.com/office/powerpoint/2010/main" val="227706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3071" y="1927412"/>
            <a:ext cx="8915400" cy="3777622"/>
          </a:xfrm>
        </p:spPr>
        <p:txBody>
          <a:bodyPr>
            <a:normAutofit/>
          </a:bodyPr>
          <a:lstStyle/>
          <a:p>
            <a:pPr algn="just"/>
            <a:r>
              <a:rPr lang="en-IN" sz="2200" dirty="0">
                <a:solidFill>
                  <a:schemeClr val="accent2">
                    <a:lumMod val="75000"/>
                  </a:schemeClr>
                </a:solidFill>
              </a:rPr>
              <a:t>The project also includes a platform independent desktop application which uses data abstraction to </a:t>
            </a:r>
            <a:r>
              <a:rPr lang="en-IN" sz="2200" dirty="0" smtClean="0">
                <a:solidFill>
                  <a:schemeClr val="accent2">
                    <a:lumMod val="75000"/>
                  </a:schemeClr>
                </a:solidFill>
              </a:rPr>
              <a:t>make the operation of the system easier for the user. There is zero knowledge of python, SOC, IOT or any form of coding required for someone to manage the security system.</a:t>
            </a:r>
          </a:p>
          <a:p>
            <a:endParaRPr lang="en-IN" sz="2200" dirty="0">
              <a:solidFill>
                <a:schemeClr val="accent2">
                  <a:lumMod val="75000"/>
                </a:schemeClr>
              </a:solidFill>
            </a:endParaRPr>
          </a:p>
          <a:p>
            <a:pPr marL="0" indent="0">
              <a:buNone/>
            </a:pPr>
            <a:endParaRPr lang="en-IN" sz="2200" dirty="0">
              <a:solidFill>
                <a:schemeClr val="accent2">
                  <a:lumMod val="75000"/>
                </a:schemeClr>
              </a:solidFill>
            </a:endParaRPr>
          </a:p>
          <a:p>
            <a:endParaRPr lang="en-IN" sz="2000" dirty="0"/>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7/19</a:t>
            </a:r>
            <a:endParaRPr lang="en-IN" sz="1400" b="1" dirty="0">
              <a:solidFill>
                <a:schemeClr val="tx1"/>
              </a:solidFill>
            </a:endParaRPr>
          </a:p>
        </p:txBody>
      </p:sp>
    </p:spTree>
    <p:extLst>
      <p:ext uri="{BB962C8B-B14F-4D97-AF65-F5344CB8AC3E}">
        <p14:creationId xmlns:p14="http://schemas.microsoft.com/office/powerpoint/2010/main" val="299709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836" y="606180"/>
            <a:ext cx="8911687" cy="881961"/>
          </a:xfrm>
        </p:spPr>
        <p:txBody>
          <a:bodyPr/>
          <a:lstStyle/>
          <a:p>
            <a:pPr algn="ctr"/>
            <a:r>
              <a:rPr lang="en-IN" b="1" dirty="0" smtClean="0">
                <a:solidFill>
                  <a:schemeClr val="accent2">
                    <a:lumMod val="75000"/>
                  </a:schemeClr>
                </a:solidFill>
              </a:rPr>
              <a:t>Methodology</a:t>
            </a:r>
            <a:endParaRPr lang="en-IN" b="1" dirty="0">
              <a:solidFill>
                <a:schemeClr val="accent2">
                  <a:lumMod val="75000"/>
                </a:schemeClr>
              </a:solidFill>
            </a:endParaRPr>
          </a:p>
        </p:txBody>
      </p:sp>
      <p:graphicFrame>
        <p:nvGraphicFramePr>
          <p:cNvPr id="15" name="Diagram 14"/>
          <p:cNvGraphicFramePr/>
          <p:nvPr>
            <p:extLst>
              <p:ext uri="{D42A27DB-BD31-4B8C-83A1-F6EECF244321}">
                <p14:modId xmlns:p14="http://schemas.microsoft.com/office/powerpoint/2010/main" val="1194066175"/>
              </p:ext>
            </p:extLst>
          </p:nvPr>
        </p:nvGraphicFramePr>
        <p:xfrm>
          <a:off x="4580965" y="1631577"/>
          <a:ext cx="6302189" cy="2008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extLst>
              <p:ext uri="{D42A27DB-BD31-4B8C-83A1-F6EECF244321}">
                <p14:modId xmlns:p14="http://schemas.microsoft.com/office/powerpoint/2010/main" val="1023499155"/>
              </p:ext>
            </p:extLst>
          </p:nvPr>
        </p:nvGraphicFramePr>
        <p:xfrm>
          <a:off x="4607859" y="3890683"/>
          <a:ext cx="6302189" cy="2008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p:cNvSpPr txBox="1"/>
          <p:nvPr/>
        </p:nvSpPr>
        <p:spPr>
          <a:xfrm>
            <a:off x="1389530" y="2196352"/>
            <a:ext cx="2097741" cy="769441"/>
          </a:xfrm>
          <a:prstGeom prst="rect">
            <a:avLst/>
          </a:prstGeom>
          <a:noFill/>
        </p:spPr>
        <p:txBody>
          <a:bodyPr wrap="square" rtlCol="0">
            <a:spAutoFit/>
          </a:bodyPr>
          <a:lstStyle/>
          <a:p>
            <a:r>
              <a:rPr lang="en-IN" sz="2200" dirty="0" smtClean="0">
                <a:solidFill>
                  <a:schemeClr val="accent1">
                    <a:lumMod val="75000"/>
                  </a:schemeClr>
                </a:solidFill>
              </a:rPr>
              <a:t>First mode of Operation:</a:t>
            </a:r>
            <a:endParaRPr lang="en-IN" sz="2200" dirty="0">
              <a:solidFill>
                <a:schemeClr val="accent1">
                  <a:lumMod val="75000"/>
                </a:schemeClr>
              </a:solidFill>
            </a:endParaRPr>
          </a:p>
        </p:txBody>
      </p:sp>
      <p:sp>
        <p:nvSpPr>
          <p:cNvPr id="19" name="TextBox 18"/>
          <p:cNvSpPr txBox="1"/>
          <p:nvPr/>
        </p:nvSpPr>
        <p:spPr>
          <a:xfrm>
            <a:off x="1389530" y="4240305"/>
            <a:ext cx="2097741" cy="1107996"/>
          </a:xfrm>
          <a:prstGeom prst="rect">
            <a:avLst/>
          </a:prstGeom>
          <a:noFill/>
        </p:spPr>
        <p:txBody>
          <a:bodyPr wrap="square" rtlCol="0">
            <a:spAutoFit/>
          </a:bodyPr>
          <a:lstStyle/>
          <a:p>
            <a:r>
              <a:rPr lang="en-IN" sz="2200" dirty="0" smtClean="0">
                <a:solidFill>
                  <a:schemeClr val="accent1">
                    <a:lumMod val="75000"/>
                  </a:schemeClr>
                </a:solidFill>
              </a:rPr>
              <a:t>Second mode of Operation:</a:t>
            </a:r>
            <a:endParaRPr lang="en-IN" sz="2200" dirty="0">
              <a:solidFill>
                <a:schemeClr val="accent1">
                  <a:lumMod val="75000"/>
                </a:schemeClr>
              </a:solidFill>
            </a:endParaRPr>
          </a:p>
        </p:txBody>
      </p:sp>
      <p:sp>
        <p:nvSpPr>
          <p:cNvPr id="24"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8/19</a:t>
            </a:r>
            <a:endParaRPr lang="en-IN" sz="1400" b="1" dirty="0">
              <a:solidFill>
                <a:schemeClr val="tx1"/>
              </a:solidFill>
            </a:endParaRPr>
          </a:p>
        </p:txBody>
      </p:sp>
    </p:spTree>
    <p:extLst>
      <p:ext uri="{BB962C8B-B14F-4D97-AF65-F5344CB8AC3E}">
        <p14:creationId xmlns:p14="http://schemas.microsoft.com/office/powerpoint/2010/main" val="174306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1631"/>
          </a:xfrm>
        </p:spPr>
        <p:txBody>
          <a:bodyPr/>
          <a:lstStyle/>
          <a:p>
            <a:pPr algn="ctr"/>
            <a:r>
              <a:rPr lang="en-IN" b="1" dirty="0" smtClean="0">
                <a:solidFill>
                  <a:schemeClr val="accent2">
                    <a:lumMod val="75000"/>
                  </a:schemeClr>
                </a:solidFill>
              </a:rPr>
              <a:t>Algorithm</a:t>
            </a:r>
            <a:endParaRPr lang="en-IN" b="1" dirty="0">
              <a:solidFill>
                <a:schemeClr val="accent2">
                  <a:lumMod val="75000"/>
                </a:schemeClr>
              </a:solidFill>
            </a:endParaRPr>
          </a:p>
        </p:txBody>
      </p:sp>
      <p:sp>
        <p:nvSpPr>
          <p:cNvPr id="3" name="Content Placeholder 2"/>
          <p:cNvSpPr>
            <a:spLocks noGrp="1"/>
          </p:cNvSpPr>
          <p:nvPr>
            <p:ph idx="1"/>
          </p:nvPr>
        </p:nvSpPr>
        <p:spPr>
          <a:xfrm>
            <a:off x="2194765" y="1676400"/>
            <a:ext cx="8915400" cy="3777622"/>
          </a:xfrm>
        </p:spPr>
        <p:txBody>
          <a:bodyPr>
            <a:noAutofit/>
          </a:bodyPr>
          <a:lstStyle/>
          <a:p>
            <a:pPr algn="just"/>
            <a:r>
              <a:rPr lang="en-IN" sz="2200" dirty="0" smtClean="0">
                <a:solidFill>
                  <a:schemeClr val="accent2">
                    <a:lumMod val="75000"/>
                  </a:schemeClr>
                </a:solidFill>
              </a:rPr>
              <a:t>Accessing open source IOT(Internet of Things) application to ping the sensors.</a:t>
            </a:r>
          </a:p>
          <a:p>
            <a:pPr algn="just"/>
            <a:endParaRPr lang="en-IN" sz="2200" dirty="0" smtClean="0">
              <a:solidFill>
                <a:schemeClr val="accent2">
                  <a:lumMod val="75000"/>
                </a:schemeClr>
              </a:solidFill>
            </a:endParaRPr>
          </a:p>
          <a:p>
            <a:pPr algn="just"/>
            <a:r>
              <a:rPr lang="en-IN" sz="2200" dirty="0" smtClean="0">
                <a:solidFill>
                  <a:schemeClr val="accent2">
                    <a:lumMod val="75000"/>
                  </a:schemeClr>
                </a:solidFill>
              </a:rPr>
              <a:t>Retrieving data for the sensors as it is stored on a JSON file on the open source application itself.</a:t>
            </a:r>
          </a:p>
          <a:p>
            <a:pPr algn="just"/>
            <a:endParaRPr lang="en-IN" sz="2200" dirty="0" smtClean="0">
              <a:solidFill>
                <a:schemeClr val="accent2">
                  <a:lumMod val="75000"/>
                </a:schemeClr>
              </a:solidFill>
            </a:endParaRPr>
          </a:p>
          <a:p>
            <a:pPr algn="just"/>
            <a:r>
              <a:rPr lang="en-IN" sz="2200" dirty="0" smtClean="0">
                <a:solidFill>
                  <a:schemeClr val="accent2">
                    <a:lumMod val="75000"/>
                  </a:schemeClr>
                </a:solidFill>
              </a:rPr>
              <a:t>Decoding the JSON file to access sensor data with the given time lapse and representing it graphically by plotting it.</a:t>
            </a:r>
          </a:p>
          <a:p>
            <a:pPr algn="just"/>
            <a:endParaRPr lang="en-IN" sz="2200" dirty="0">
              <a:solidFill>
                <a:schemeClr val="accent2">
                  <a:lumMod val="75000"/>
                </a:schemeClr>
              </a:solidFill>
            </a:endParaRPr>
          </a:p>
          <a:p>
            <a:pPr algn="just"/>
            <a:r>
              <a:rPr lang="en-IN" sz="2200" dirty="0" smtClean="0">
                <a:solidFill>
                  <a:schemeClr val="accent2">
                    <a:lumMod val="75000"/>
                  </a:schemeClr>
                </a:solidFill>
              </a:rPr>
              <a:t>Based on the evaluation of data collected, activating the second sensor to ensure the security of the system.</a:t>
            </a:r>
            <a:endParaRPr lang="en-IN" sz="2200" dirty="0">
              <a:solidFill>
                <a:schemeClr val="accent2">
                  <a:lumMod val="75000"/>
                </a:schemeClr>
              </a:solidFill>
            </a:endParaRPr>
          </a:p>
        </p:txBody>
      </p:sp>
      <p:sp>
        <p:nvSpPr>
          <p:cNvPr id="8" name="Footer Placeholder 8"/>
          <p:cNvSpPr>
            <a:spLocks noGrp="1"/>
          </p:cNvSpPr>
          <p:nvPr>
            <p:ph type="ftr" sz="quarter" idx="11"/>
          </p:nvPr>
        </p:nvSpPr>
        <p:spPr>
          <a:xfrm>
            <a:off x="9744635" y="6364942"/>
            <a:ext cx="2447365" cy="395968"/>
          </a:xfrm>
        </p:spPr>
        <p:txBody>
          <a:bodyPr/>
          <a:lstStyle/>
          <a:p>
            <a:r>
              <a:rPr lang="en-IN" sz="1400" b="1" dirty="0" smtClean="0">
                <a:solidFill>
                  <a:schemeClr val="tx1"/>
                </a:solidFill>
              </a:rPr>
              <a:t>9/19</a:t>
            </a:r>
            <a:endParaRPr lang="en-IN" sz="1400" b="1" dirty="0">
              <a:solidFill>
                <a:schemeClr val="tx1"/>
              </a:solidFill>
            </a:endParaRPr>
          </a:p>
        </p:txBody>
      </p:sp>
    </p:spTree>
    <p:extLst>
      <p:ext uri="{BB962C8B-B14F-4D97-AF65-F5344CB8AC3E}">
        <p14:creationId xmlns:p14="http://schemas.microsoft.com/office/powerpoint/2010/main" val="32753648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746</TotalTime>
  <Words>834</Words>
  <Application>Microsoft Office PowerPoint</Application>
  <PresentationFormat>Widescreen</PresentationFormat>
  <Paragraphs>126</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Wisp</vt:lpstr>
      <vt:lpstr>IoT Based Sensing and Security Management System</vt:lpstr>
      <vt:lpstr>Time Management</vt:lpstr>
      <vt:lpstr>Introduction</vt:lpstr>
      <vt:lpstr>Existing Problem</vt:lpstr>
      <vt:lpstr>PowerPoint Presentation</vt:lpstr>
      <vt:lpstr>Proposed Solution</vt:lpstr>
      <vt:lpstr>PowerPoint Presentation</vt:lpstr>
      <vt:lpstr>Methodology</vt:lpstr>
      <vt:lpstr>Algorithm</vt:lpstr>
      <vt:lpstr>PowerPoint Presentation</vt:lpstr>
      <vt:lpstr>Progress Achieved</vt:lpstr>
      <vt:lpstr>PowerPoint Presentation</vt:lpstr>
      <vt:lpstr>Screenshots</vt:lpstr>
      <vt:lpstr>PowerPoint Presentation</vt:lpstr>
      <vt:lpstr>PowerPoint Presentation</vt:lpstr>
      <vt:lpstr>PowerPoint Presentation</vt:lpstr>
      <vt:lpstr>PowerPoint Presentation</vt:lpstr>
      <vt:lpstr>Technology Used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Sensing and Management System</dc:title>
  <dc:creator>somil sharma</dc:creator>
  <cp:lastModifiedBy>somil sharma</cp:lastModifiedBy>
  <cp:revision>60</cp:revision>
  <dcterms:created xsi:type="dcterms:W3CDTF">2017-02-08T09:20:32Z</dcterms:created>
  <dcterms:modified xsi:type="dcterms:W3CDTF">2017-03-30T05:03:43Z</dcterms:modified>
</cp:coreProperties>
</file>