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 name="PlaceHolder 2"/>
          <p:cNvSpPr>
            <a:spLocks noGrp="1"/>
          </p:cNvSpPr>
          <p:nvPr>
            <p:ph type="subTitle"/>
          </p:nvPr>
        </p:nvSpPr>
        <p:spPr>
          <a:xfrm>
            <a:off x="457200" y="1200240"/>
            <a:ext cx="8229240" cy="33940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EF7D105-B4C5-4556-9CCA-1C4636BCF639}"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7E2CA285-C489-4F10-BDCF-C8381C17EBDB}" type="slidenum">
              <a:t>&lt;#&gt;</a:t>
            </a:fld>
          </a:p>
        </p:txBody>
      </p:sp>
      <p:sp>
        <p:nvSpPr>
          <p:cNvPr id="4" name="PlaceHolder 3"/>
          <p:cNvSpPr>
            <a:spLocks noGrp="1"/>
          </p:cNvSpPr>
          <p:nvPr>
            <p:ph type="dt" idx="28"/>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C7A63F54-FBEE-42A1-BEF5-3A85E7FD7A68}" type="slidenum">
              <a:t>&lt;#&gt;</a:t>
            </a:fld>
          </a:p>
        </p:txBody>
      </p:sp>
      <p:sp>
        <p:nvSpPr>
          <p:cNvPr id="4" name="PlaceHolder 3"/>
          <p:cNvSpPr>
            <a:spLocks noGrp="1"/>
          </p:cNvSpPr>
          <p:nvPr>
            <p:ph type="dt" idx="31"/>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277AB8D7-927F-4B1C-A875-26E7D374533F}"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B4E9EF2D-D48D-479B-B4D3-F5FA46ACA2FE}"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3" name="PlaceHolder 2"/>
          <p:cNvSpPr>
            <a:spLocks noGrp="1"/>
          </p:cNvSpPr>
          <p:nvPr>
            <p:ph/>
          </p:nvPr>
        </p:nvSpPr>
        <p:spPr>
          <a:xfrm>
            <a:off x="457200" y="1200240"/>
            <a:ext cx="8229240" cy="339408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381A12D0-CEF8-4688-A1B3-D17D8435DF9F}"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3B9932DC-30BE-4133-9F12-AC00A6B64C4D}" type="slidenum">
              <a:t>&lt;#&gt;</a:t>
            </a:fld>
          </a:p>
        </p:txBody>
      </p:sp>
      <p:sp>
        <p:nvSpPr>
          <p:cNvPr id="4" name="PlaceHolder 3"/>
          <p:cNvSpPr>
            <a:spLocks noGrp="1"/>
          </p:cNvSpPr>
          <p:nvPr>
            <p:ph type="dt" idx="1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6" name="PlaceHolder 2"/>
          <p:cNvSpPr>
            <a:spLocks noGrp="1"/>
          </p:cNvSpPr>
          <p:nvPr>
            <p:ph/>
          </p:nvPr>
        </p:nvSpPr>
        <p:spPr>
          <a:xfrm>
            <a:off x="457200" y="1200240"/>
            <a:ext cx="4015800" cy="339408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37" name="PlaceHolder 3"/>
          <p:cNvSpPr>
            <a:spLocks noGrp="1"/>
          </p:cNvSpPr>
          <p:nvPr>
            <p:ph/>
          </p:nvPr>
        </p:nvSpPr>
        <p:spPr>
          <a:xfrm>
            <a:off x="4674240" y="1200240"/>
            <a:ext cx="4015800" cy="339408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BE41BA3C-C800-465E-94C9-C812BE2566FC}" type="slidenum">
              <a:t>&lt;#&gt;</a:t>
            </a:fld>
          </a:p>
        </p:txBody>
      </p:sp>
      <p:sp>
        <p:nvSpPr>
          <p:cNvPr id="7" name="PlaceHolder 6"/>
          <p:cNvSpPr>
            <a:spLocks noGrp="1"/>
          </p:cNvSpPr>
          <p:nvPr>
            <p:ph type="dt" idx="16"/>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1C141F91-1928-4885-8AE8-84AD1FD129DF}" type="slidenum">
              <a:t>&lt;#&gt;</a:t>
            </a:fld>
          </a:p>
        </p:txBody>
      </p:sp>
      <p:sp>
        <p:nvSpPr>
          <p:cNvPr id="4" name="PlaceHolder 3"/>
          <p:cNvSpPr>
            <a:spLocks noGrp="1"/>
          </p:cNvSpPr>
          <p:nvPr>
            <p:ph type="dt" idx="19"/>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16B1FD0F-235D-4198-9EF3-298EB39AB17F}" type="slidenum">
              <a:t>&lt;#&gt;</a:t>
            </a:fld>
          </a:p>
        </p:txBody>
      </p:sp>
      <p:sp>
        <p:nvSpPr>
          <p:cNvPr id="5" name="PlaceHolder 4"/>
          <p:cNvSpPr>
            <a:spLocks noGrp="1"/>
          </p:cNvSpPr>
          <p:nvPr>
            <p:ph type="dt" idx="22"/>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E428245E-A016-4949-A2CE-E4C2D2747ADC}" type="slidenum">
              <a:t>&lt;#&gt;</a:t>
            </a:fld>
          </a:p>
        </p:txBody>
      </p:sp>
      <p:sp>
        <p:nvSpPr>
          <p:cNvPr id="4" name="PlaceHolder 3"/>
          <p:cNvSpPr>
            <a:spLocks noGrp="1"/>
          </p:cNvSpPr>
          <p:nvPr>
            <p:ph type="dt" idx="25"/>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597680"/>
            <a:ext cx="7772040" cy="110232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1" name="PlaceHolder 2"/>
          <p:cNvSpPr>
            <a:spLocks noGrp="1"/>
          </p:cNvSpPr>
          <p:nvPr>
            <p:ph type="dt" idx="1"/>
          </p:nvPr>
        </p:nvSpPr>
        <p:spPr>
          <a:xfrm>
            <a:off x="457200" y="4767120"/>
            <a:ext cx="2133360" cy="27360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2" name="PlaceHolder 3"/>
          <p:cNvSpPr>
            <a:spLocks noGrp="1"/>
          </p:cNvSpPr>
          <p:nvPr>
            <p:ph type="ftr" idx="2"/>
          </p:nvPr>
        </p:nvSpPr>
        <p:spPr>
          <a:xfrm>
            <a:off x="3124080" y="4767120"/>
            <a:ext cx="2895120" cy="27360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 name="PlaceHolder 4"/>
          <p:cNvSpPr>
            <a:spLocks noGrp="1"/>
          </p:cNvSpPr>
          <p:nvPr>
            <p:ph type="sldNum" idx="3"/>
          </p:nvPr>
        </p:nvSpPr>
        <p:spPr>
          <a:xfrm>
            <a:off x="6553080" y="4767120"/>
            <a:ext cx="2133360" cy="27360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874573CB-E1B5-44D7-B053-DB9C99D5B482}"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4"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4840"/>
            <a:ext cx="3007800" cy="871200"/>
          </a:xfrm>
          <a:prstGeom prst="rect">
            <a:avLst/>
          </a:prstGeom>
          <a:noFill/>
          <a:ln w="0">
            <a:noFill/>
          </a:ln>
        </p:spPr>
        <p:txBody>
          <a:bodyPr lIns="91440" rIns="91440" tIns="45720" bIns="45720" anchor="b">
            <a:noAutofit/>
          </a:bodyPr>
          <a:p>
            <a:pPr indent="0" defTabSz="914400">
              <a:lnSpc>
                <a:spcPct val="100000"/>
              </a:lnSpc>
              <a:buNone/>
            </a:pPr>
            <a:r>
              <a:rPr b="1" lang="en-US" sz="2000" spc="-1" strike="noStrike">
                <a:solidFill>
                  <a:schemeClr val="dk1"/>
                </a:solidFill>
                <a:latin typeface="Calibri"/>
              </a:rPr>
              <a:t>Click to edit Master title style</a:t>
            </a:r>
            <a:endParaRPr b="0" lang="en-US" sz="2000" spc="-1" strike="noStrike">
              <a:solidFill>
                <a:schemeClr val="dk1"/>
              </a:solidFill>
              <a:latin typeface="Calibri"/>
            </a:endParaRPr>
          </a:p>
        </p:txBody>
      </p:sp>
      <p:sp>
        <p:nvSpPr>
          <p:cNvPr id="55" name="PlaceHolder 2"/>
          <p:cNvSpPr>
            <a:spLocks noGrp="1"/>
          </p:cNvSpPr>
          <p:nvPr>
            <p:ph type="body"/>
          </p:nvPr>
        </p:nvSpPr>
        <p:spPr>
          <a:xfrm>
            <a:off x="3575160" y="204840"/>
            <a:ext cx="5111280" cy="438948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56" name="PlaceHolder 3"/>
          <p:cNvSpPr>
            <a:spLocks noGrp="1"/>
          </p:cNvSpPr>
          <p:nvPr>
            <p:ph type="body"/>
          </p:nvPr>
        </p:nvSpPr>
        <p:spPr>
          <a:xfrm>
            <a:off x="457200" y="1076400"/>
            <a:ext cx="3007800" cy="351792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pc="-1" strike="noStrike">
                <a:solidFill>
                  <a:schemeClr val="dk1"/>
                </a:solidFill>
                <a:latin typeface="Calibri"/>
              </a:rPr>
              <a:t>Click to edit Master text styles</a:t>
            </a:r>
            <a:endParaRPr b="0" lang="en-US" sz="1400" spc="-1" strike="noStrike">
              <a:solidFill>
                <a:schemeClr val="dk1"/>
              </a:solidFill>
              <a:latin typeface="Calibri"/>
            </a:endParaRPr>
          </a:p>
        </p:txBody>
      </p:sp>
      <p:sp>
        <p:nvSpPr>
          <p:cNvPr id="57" name="PlaceHolder 4"/>
          <p:cNvSpPr>
            <a:spLocks noGrp="1"/>
          </p:cNvSpPr>
          <p:nvPr>
            <p:ph type="dt" idx="28"/>
          </p:nvPr>
        </p:nvSpPr>
        <p:spPr>
          <a:xfrm>
            <a:off x="457200" y="4767120"/>
            <a:ext cx="2133360" cy="27360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58" name="PlaceHolder 5"/>
          <p:cNvSpPr>
            <a:spLocks noGrp="1"/>
          </p:cNvSpPr>
          <p:nvPr>
            <p:ph type="ftr" idx="29"/>
          </p:nvPr>
        </p:nvSpPr>
        <p:spPr>
          <a:xfrm>
            <a:off x="3124080" y="4767120"/>
            <a:ext cx="2895120" cy="27360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9" name="PlaceHolder 6"/>
          <p:cNvSpPr>
            <a:spLocks noGrp="1"/>
          </p:cNvSpPr>
          <p:nvPr>
            <p:ph type="sldNum" idx="30"/>
          </p:nvPr>
        </p:nvSpPr>
        <p:spPr>
          <a:xfrm>
            <a:off x="6553080" y="4767120"/>
            <a:ext cx="2133360" cy="27360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E529E33F-33CA-48ED-BA5F-B3EFE33D0B6B}"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1792440" y="3600360"/>
            <a:ext cx="5486040" cy="424800"/>
          </a:xfrm>
          <a:prstGeom prst="rect">
            <a:avLst/>
          </a:prstGeom>
          <a:noFill/>
          <a:ln w="0">
            <a:noFill/>
          </a:ln>
        </p:spPr>
        <p:txBody>
          <a:bodyPr lIns="91440" rIns="91440" tIns="45720" bIns="45720" anchor="b">
            <a:noAutofit/>
          </a:bodyPr>
          <a:p>
            <a:pPr indent="0" defTabSz="914400">
              <a:lnSpc>
                <a:spcPct val="100000"/>
              </a:lnSpc>
              <a:buNone/>
            </a:pPr>
            <a:r>
              <a:rPr b="1" lang="en-US" sz="2000" spc="-1" strike="noStrike">
                <a:solidFill>
                  <a:schemeClr val="dk1"/>
                </a:solidFill>
                <a:latin typeface="Calibri"/>
              </a:rPr>
              <a:t>Click to edit Master title style</a:t>
            </a:r>
            <a:endParaRPr b="0" lang="en-US" sz="2000" spc="-1" strike="noStrike">
              <a:solidFill>
                <a:schemeClr val="dk1"/>
              </a:solidFill>
              <a:latin typeface="Calibri"/>
            </a:endParaRPr>
          </a:p>
        </p:txBody>
      </p:sp>
      <p:sp>
        <p:nvSpPr>
          <p:cNvPr id="61" name="PlaceHolder 2"/>
          <p:cNvSpPr>
            <a:spLocks noGrp="1"/>
          </p:cNvSpPr>
          <p:nvPr>
            <p:ph type="body"/>
          </p:nvPr>
        </p:nvSpPr>
        <p:spPr>
          <a:xfrm>
            <a:off x="1792440" y="459720"/>
            <a:ext cx="5486040" cy="308592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3200" spc="-1" strike="noStrike">
                <a:solidFill>
                  <a:schemeClr val="dk1"/>
                </a:solidFill>
                <a:latin typeface="Calibri"/>
              </a:rPr>
              <a:t>Second Outline Level</a:t>
            </a:r>
            <a:endParaRPr b="0" lang="en-US" sz="32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3200" spc="-1" strike="noStrike">
                <a:solidFill>
                  <a:schemeClr val="dk1"/>
                </a:solidFill>
                <a:latin typeface="Calibri"/>
              </a:rPr>
              <a:t>Third Outline Level</a:t>
            </a:r>
            <a:endParaRPr b="0" lang="en-US" sz="32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3200" spc="-1" strike="noStrike">
                <a:solidFill>
                  <a:schemeClr val="dk1"/>
                </a:solidFill>
                <a:latin typeface="Calibri"/>
              </a:rPr>
              <a:t>Fourth Outline Level</a:t>
            </a:r>
            <a:endParaRPr b="0" lang="en-US" sz="32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3200" spc="-1" strike="noStrike">
                <a:solidFill>
                  <a:schemeClr val="dk1"/>
                </a:solidFill>
                <a:latin typeface="Calibri"/>
              </a:rPr>
              <a:t>Fifth Outline Level</a:t>
            </a:r>
            <a:endParaRPr b="0" lang="en-US" sz="32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3200" spc="-1" strike="noStrike">
                <a:solidFill>
                  <a:schemeClr val="dk1"/>
                </a:solidFill>
                <a:latin typeface="Calibri"/>
              </a:rPr>
              <a:t>Sixth Outline Level</a:t>
            </a:r>
            <a:endParaRPr b="0" lang="en-US" sz="32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3200" spc="-1" strike="noStrike">
                <a:solidFill>
                  <a:schemeClr val="dk1"/>
                </a:solidFill>
                <a:latin typeface="Calibri"/>
              </a:rPr>
              <a:t>Seventh Outline Level</a:t>
            </a:r>
            <a:endParaRPr b="0" lang="en-US" sz="3200" spc="-1" strike="noStrike">
              <a:solidFill>
                <a:schemeClr val="dk1"/>
              </a:solidFill>
              <a:latin typeface="Calibri"/>
            </a:endParaRPr>
          </a:p>
        </p:txBody>
      </p:sp>
      <p:sp>
        <p:nvSpPr>
          <p:cNvPr id="62" name="PlaceHolder 3"/>
          <p:cNvSpPr>
            <a:spLocks noGrp="1"/>
          </p:cNvSpPr>
          <p:nvPr>
            <p:ph type="body"/>
          </p:nvPr>
        </p:nvSpPr>
        <p:spPr>
          <a:xfrm>
            <a:off x="1792440" y="4025520"/>
            <a:ext cx="5486040" cy="60336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pc="-1" strike="noStrike">
                <a:solidFill>
                  <a:schemeClr val="dk1"/>
                </a:solidFill>
                <a:latin typeface="Calibri"/>
              </a:rPr>
              <a:t>Click to edit Master text styles</a:t>
            </a:r>
            <a:endParaRPr b="0" lang="en-US" sz="1400" spc="-1" strike="noStrike">
              <a:solidFill>
                <a:schemeClr val="dk1"/>
              </a:solidFill>
              <a:latin typeface="Calibri"/>
            </a:endParaRPr>
          </a:p>
        </p:txBody>
      </p:sp>
      <p:sp>
        <p:nvSpPr>
          <p:cNvPr id="63" name="PlaceHolder 4"/>
          <p:cNvSpPr>
            <a:spLocks noGrp="1"/>
          </p:cNvSpPr>
          <p:nvPr>
            <p:ph type="dt" idx="31"/>
          </p:nvPr>
        </p:nvSpPr>
        <p:spPr>
          <a:xfrm>
            <a:off x="457200" y="4767120"/>
            <a:ext cx="2133360" cy="27360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64" name="PlaceHolder 5"/>
          <p:cNvSpPr>
            <a:spLocks noGrp="1"/>
          </p:cNvSpPr>
          <p:nvPr>
            <p:ph type="ftr" idx="32"/>
          </p:nvPr>
        </p:nvSpPr>
        <p:spPr>
          <a:xfrm>
            <a:off x="3124080" y="4767120"/>
            <a:ext cx="2895120" cy="27360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5" name="PlaceHolder 6"/>
          <p:cNvSpPr>
            <a:spLocks noGrp="1"/>
          </p:cNvSpPr>
          <p:nvPr>
            <p:ph type="sldNum" idx="33"/>
          </p:nvPr>
        </p:nvSpPr>
        <p:spPr>
          <a:xfrm>
            <a:off x="6553080" y="4767120"/>
            <a:ext cx="2133360" cy="27360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5BE281E3-DCE3-4060-B4F5-C8A510674BDB}"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920"/>
            <a:ext cx="8229240" cy="85680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8" name="PlaceHolder 2"/>
          <p:cNvSpPr>
            <a:spLocks noGrp="1"/>
          </p:cNvSpPr>
          <p:nvPr>
            <p:ph type="body"/>
          </p:nvPr>
        </p:nvSpPr>
        <p:spPr>
          <a:xfrm>
            <a:off x="457200" y="1200240"/>
            <a:ext cx="8229240" cy="3394080"/>
          </a:xfrm>
          <a:prstGeom prst="rect">
            <a:avLst/>
          </a:prstGeom>
          <a:noFill/>
          <a:ln w="0">
            <a:noFill/>
          </a:ln>
        </p:spPr>
        <p:txBody>
          <a:bodyPr lIns="91440" rIns="91440" tIns="45720" bIns="45720" anchor="t" vert="eaVert">
            <a:noAutofit/>
          </a:bodyPr>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9" name="PlaceHolder 3"/>
          <p:cNvSpPr>
            <a:spLocks noGrp="1"/>
          </p:cNvSpPr>
          <p:nvPr>
            <p:ph type="dt" idx="4"/>
          </p:nvPr>
        </p:nvSpPr>
        <p:spPr>
          <a:xfrm>
            <a:off x="457200" y="4767120"/>
            <a:ext cx="2133360" cy="27360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10" name="PlaceHolder 4"/>
          <p:cNvSpPr>
            <a:spLocks noGrp="1"/>
          </p:cNvSpPr>
          <p:nvPr>
            <p:ph type="ftr" idx="5"/>
          </p:nvPr>
        </p:nvSpPr>
        <p:spPr>
          <a:xfrm>
            <a:off x="3124080" y="4767120"/>
            <a:ext cx="2895120" cy="27360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1" name="PlaceHolder 5"/>
          <p:cNvSpPr>
            <a:spLocks noGrp="1"/>
          </p:cNvSpPr>
          <p:nvPr>
            <p:ph type="sldNum" idx="6"/>
          </p:nvPr>
        </p:nvSpPr>
        <p:spPr>
          <a:xfrm>
            <a:off x="6553080" y="4767120"/>
            <a:ext cx="2133360" cy="27360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04DF12FC-18D6-4C60-8172-3B387FE8A9E2}"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6629400" y="205920"/>
            <a:ext cx="2057040" cy="4388400"/>
          </a:xfrm>
          <a:prstGeom prst="rect">
            <a:avLst/>
          </a:prstGeom>
          <a:noFill/>
          <a:ln w="0">
            <a:noFill/>
          </a:ln>
        </p:spPr>
        <p:txBody>
          <a:bodyPr lIns="91440" rIns="91440" tIns="45720" bIns="45720" anchor="ctr" vert="eaVert">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13" name="PlaceHolder 2"/>
          <p:cNvSpPr>
            <a:spLocks noGrp="1"/>
          </p:cNvSpPr>
          <p:nvPr>
            <p:ph type="body"/>
          </p:nvPr>
        </p:nvSpPr>
        <p:spPr>
          <a:xfrm>
            <a:off x="457200" y="205920"/>
            <a:ext cx="6019560" cy="4388400"/>
          </a:xfrm>
          <a:prstGeom prst="rect">
            <a:avLst/>
          </a:prstGeom>
          <a:noFill/>
          <a:ln w="0">
            <a:noFill/>
          </a:ln>
        </p:spPr>
        <p:txBody>
          <a:bodyPr lIns="91440" rIns="91440" tIns="45720" bIns="45720" anchor="t" vert="eaVert">
            <a:noAutofit/>
          </a:bodyPr>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14" name="PlaceHolder 3"/>
          <p:cNvSpPr>
            <a:spLocks noGrp="1"/>
          </p:cNvSpPr>
          <p:nvPr>
            <p:ph type="dt" idx="7"/>
          </p:nvPr>
        </p:nvSpPr>
        <p:spPr>
          <a:xfrm>
            <a:off x="457200" y="4767120"/>
            <a:ext cx="2133360" cy="27360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15" name="PlaceHolder 4"/>
          <p:cNvSpPr>
            <a:spLocks noGrp="1"/>
          </p:cNvSpPr>
          <p:nvPr>
            <p:ph type="ftr" idx="8"/>
          </p:nvPr>
        </p:nvSpPr>
        <p:spPr>
          <a:xfrm>
            <a:off x="3124080" y="4767120"/>
            <a:ext cx="2895120" cy="27360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6" name="PlaceHolder 5"/>
          <p:cNvSpPr>
            <a:spLocks noGrp="1"/>
          </p:cNvSpPr>
          <p:nvPr>
            <p:ph type="sldNum" idx="9"/>
          </p:nvPr>
        </p:nvSpPr>
        <p:spPr>
          <a:xfrm>
            <a:off x="6553080" y="4767120"/>
            <a:ext cx="2133360" cy="27360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73975A35-2D84-4C93-A1D4-C673571EDEDC}"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920"/>
            <a:ext cx="8229240" cy="85680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18" name="PlaceHolder 2"/>
          <p:cNvSpPr>
            <a:spLocks noGrp="1"/>
          </p:cNvSpPr>
          <p:nvPr>
            <p:ph type="body"/>
          </p:nvPr>
        </p:nvSpPr>
        <p:spPr>
          <a:xfrm>
            <a:off x="457200" y="1200240"/>
            <a:ext cx="8229240" cy="339408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19" name="PlaceHolder 3"/>
          <p:cNvSpPr>
            <a:spLocks noGrp="1"/>
          </p:cNvSpPr>
          <p:nvPr>
            <p:ph type="dt" idx="10"/>
          </p:nvPr>
        </p:nvSpPr>
        <p:spPr>
          <a:xfrm>
            <a:off x="457200" y="4767120"/>
            <a:ext cx="2133360" cy="27360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20" name="PlaceHolder 4"/>
          <p:cNvSpPr>
            <a:spLocks noGrp="1"/>
          </p:cNvSpPr>
          <p:nvPr>
            <p:ph type="ftr" idx="11"/>
          </p:nvPr>
        </p:nvSpPr>
        <p:spPr>
          <a:xfrm>
            <a:off x="3124080" y="4767120"/>
            <a:ext cx="2895120" cy="27360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1" name="PlaceHolder 5"/>
          <p:cNvSpPr>
            <a:spLocks noGrp="1"/>
          </p:cNvSpPr>
          <p:nvPr>
            <p:ph type="sldNum" idx="12"/>
          </p:nvPr>
        </p:nvSpPr>
        <p:spPr>
          <a:xfrm>
            <a:off x="6553080" y="4767120"/>
            <a:ext cx="2133360" cy="27360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0B8E8D0F-91E1-4ADB-949D-04C441A7338A}"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722160" y="3305160"/>
            <a:ext cx="7772040" cy="1021320"/>
          </a:xfrm>
          <a:prstGeom prst="rect">
            <a:avLst/>
          </a:prstGeom>
          <a:noFill/>
          <a:ln w="0">
            <a:noFill/>
          </a:ln>
        </p:spPr>
        <p:txBody>
          <a:bodyPr lIns="91440" rIns="91440" tIns="45720" bIns="45720" anchor="t">
            <a:noAutofit/>
          </a:bodyPr>
          <a:p>
            <a:pPr indent="0" defTabSz="914400">
              <a:lnSpc>
                <a:spcPct val="100000"/>
              </a:lnSpc>
              <a:buNone/>
            </a:pPr>
            <a:r>
              <a:rPr b="1" lang="en-US" sz="4000" spc="-1" strike="noStrike" cap="all">
                <a:solidFill>
                  <a:schemeClr val="dk1"/>
                </a:solidFill>
                <a:latin typeface="Calibri"/>
              </a:rPr>
              <a:t>Click to edit Master title style</a:t>
            </a:r>
            <a:endParaRPr b="0" lang="en-US" sz="4000" spc="-1" strike="noStrike">
              <a:solidFill>
                <a:schemeClr val="dk1"/>
              </a:solidFill>
              <a:latin typeface="Calibri"/>
            </a:endParaRPr>
          </a:p>
        </p:txBody>
      </p:sp>
      <p:sp>
        <p:nvSpPr>
          <p:cNvPr id="25" name="PlaceHolder 2"/>
          <p:cNvSpPr>
            <a:spLocks noGrp="1"/>
          </p:cNvSpPr>
          <p:nvPr>
            <p:ph type="body"/>
          </p:nvPr>
        </p:nvSpPr>
        <p:spPr>
          <a:xfrm>
            <a:off x="722160" y="2180160"/>
            <a:ext cx="7772040" cy="1124640"/>
          </a:xfrm>
          <a:prstGeom prst="rect">
            <a:avLst/>
          </a:prstGeom>
          <a:noFill/>
          <a:ln w="0">
            <a:noFill/>
          </a:ln>
        </p:spPr>
        <p:txBody>
          <a:bodyPr lIns="91440" rIns="91440" tIns="45720" bIns="45720" anchor="b">
            <a:noAutofit/>
          </a:bodyPr>
          <a:p>
            <a:pPr indent="0" defTabSz="914400">
              <a:lnSpc>
                <a:spcPct val="100000"/>
              </a:lnSpc>
              <a:spcBef>
                <a:spcPts val="400"/>
              </a:spcBef>
              <a:buNone/>
              <a:tabLst>
                <a:tab algn="l" pos="0"/>
              </a:tabLst>
            </a:pPr>
            <a:r>
              <a:rPr b="0" lang="en-US" sz="2000" spc="-1" strike="noStrike">
                <a:solidFill>
                  <a:schemeClr val="dk1">
                    <a:tint val="75000"/>
                  </a:schemeClr>
                </a:solidFill>
                <a:latin typeface="Calibri"/>
              </a:rPr>
              <a:t>Click to edit Master text styles</a:t>
            </a:r>
            <a:endParaRPr b="0" lang="en-US" sz="2000" spc="-1" strike="noStrike">
              <a:solidFill>
                <a:schemeClr val="dk1"/>
              </a:solidFill>
              <a:latin typeface="Calibri"/>
            </a:endParaRPr>
          </a:p>
        </p:txBody>
      </p:sp>
      <p:sp>
        <p:nvSpPr>
          <p:cNvPr id="26" name="PlaceHolder 3"/>
          <p:cNvSpPr>
            <a:spLocks noGrp="1"/>
          </p:cNvSpPr>
          <p:nvPr>
            <p:ph type="dt" idx="13"/>
          </p:nvPr>
        </p:nvSpPr>
        <p:spPr>
          <a:xfrm>
            <a:off x="457200" y="4767120"/>
            <a:ext cx="2133360" cy="27360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27" name="PlaceHolder 4"/>
          <p:cNvSpPr>
            <a:spLocks noGrp="1"/>
          </p:cNvSpPr>
          <p:nvPr>
            <p:ph type="ftr" idx="14"/>
          </p:nvPr>
        </p:nvSpPr>
        <p:spPr>
          <a:xfrm>
            <a:off x="3124080" y="4767120"/>
            <a:ext cx="2895120" cy="27360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8" name="PlaceHolder 5"/>
          <p:cNvSpPr>
            <a:spLocks noGrp="1"/>
          </p:cNvSpPr>
          <p:nvPr>
            <p:ph type="sldNum" idx="15"/>
          </p:nvPr>
        </p:nvSpPr>
        <p:spPr>
          <a:xfrm>
            <a:off x="6553080" y="4767120"/>
            <a:ext cx="2133360" cy="27360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A12E96EF-C3B3-403A-852F-A4A47B7C7E77}"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920"/>
            <a:ext cx="8229240" cy="85680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30" name="PlaceHolder 2"/>
          <p:cNvSpPr>
            <a:spLocks noGrp="1"/>
          </p:cNvSpPr>
          <p:nvPr>
            <p:ph type="body"/>
          </p:nvPr>
        </p:nvSpPr>
        <p:spPr>
          <a:xfrm>
            <a:off x="457200" y="1200240"/>
            <a:ext cx="4038120" cy="3394080"/>
          </a:xfrm>
          <a:prstGeom prst="rect">
            <a:avLst/>
          </a:prstGeom>
          <a:noFill/>
          <a:ln w="0">
            <a:noFill/>
          </a:ln>
        </p:spPr>
        <p:txBody>
          <a:bodyPr lIns="91440" rIns="91440" tIns="45720" bIns="45720" anchor="t">
            <a:noAutofit/>
          </a:bodyPr>
          <a:p>
            <a:pPr marL="343080" indent="-343080" defTabSz="914400">
              <a:lnSpc>
                <a:spcPct val="100000"/>
              </a:lnSpc>
              <a:spcBef>
                <a:spcPts val="56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743040" indent="-285840" defTabSz="914400">
              <a:lnSpc>
                <a:spcPct val="100000"/>
              </a:lnSpc>
              <a:spcBef>
                <a:spcPts val="47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1" name="PlaceHolder 3"/>
          <p:cNvSpPr>
            <a:spLocks noGrp="1"/>
          </p:cNvSpPr>
          <p:nvPr>
            <p:ph type="body"/>
          </p:nvPr>
        </p:nvSpPr>
        <p:spPr>
          <a:xfrm>
            <a:off x="4648320" y="1200240"/>
            <a:ext cx="4038120" cy="3394080"/>
          </a:xfrm>
          <a:prstGeom prst="rect">
            <a:avLst/>
          </a:prstGeom>
          <a:noFill/>
          <a:ln w="0">
            <a:noFill/>
          </a:ln>
        </p:spPr>
        <p:txBody>
          <a:bodyPr lIns="91440" rIns="91440" tIns="45720" bIns="45720" anchor="t">
            <a:noAutofit/>
          </a:bodyPr>
          <a:p>
            <a:pPr marL="343080" indent="-343080" defTabSz="914400">
              <a:lnSpc>
                <a:spcPct val="100000"/>
              </a:lnSpc>
              <a:spcBef>
                <a:spcPts val="56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743040" indent="-285840" defTabSz="914400">
              <a:lnSpc>
                <a:spcPct val="100000"/>
              </a:lnSpc>
              <a:spcBef>
                <a:spcPts val="47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2" name="PlaceHolder 4"/>
          <p:cNvSpPr>
            <a:spLocks noGrp="1"/>
          </p:cNvSpPr>
          <p:nvPr>
            <p:ph type="dt" idx="16"/>
          </p:nvPr>
        </p:nvSpPr>
        <p:spPr>
          <a:xfrm>
            <a:off x="457200" y="4767120"/>
            <a:ext cx="2133360" cy="27360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33" name="PlaceHolder 5"/>
          <p:cNvSpPr>
            <a:spLocks noGrp="1"/>
          </p:cNvSpPr>
          <p:nvPr>
            <p:ph type="ftr" idx="17"/>
          </p:nvPr>
        </p:nvSpPr>
        <p:spPr>
          <a:xfrm>
            <a:off x="3124080" y="4767120"/>
            <a:ext cx="2895120" cy="27360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4" name="PlaceHolder 6"/>
          <p:cNvSpPr>
            <a:spLocks noGrp="1"/>
          </p:cNvSpPr>
          <p:nvPr>
            <p:ph type="sldNum" idx="18"/>
          </p:nvPr>
        </p:nvSpPr>
        <p:spPr>
          <a:xfrm>
            <a:off x="6553080" y="4767120"/>
            <a:ext cx="2133360" cy="27360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B578085D-8746-4F05-A08B-F521DB276388}"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920"/>
            <a:ext cx="8229240" cy="85680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39" name="PlaceHolder 2"/>
          <p:cNvSpPr>
            <a:spLocks noGrp="1"/>
          </p:cNvSpPr>
          <p:nvPr>
            <p:ph type="body"/>
          </p:nvPr>
        </p:nvSpPr>
        <p:spPr>
          <a:xfrm>
            <a:off x="457200" y="1151280"/>
            <a:ext cx="4039920" cy="479520"/>
          </a:xfrm>
          <a:prstGeom prst="rect">
            <a:avLst/>
          </a:prstGeom>
          <a:noFill/>
          <a:ln w="0">
            <a:noFill/>
          </a:ln>
        </p:spPr>
        <p:txBody>
          <a:bodyPr lIns="91440" rIns="91440" tIns="45720" bIns="45720" anchor="b">
            <a:noAutofit/>
          </a:bodyPr>
          <a:p>
            <a:pPr indent="0" defTabSz="914400">
              <a:lnSpc>
                <a:spcPct val="100000"/>
              </a:lnSpc>
              <a:spcBef>
                <a:spcPts val="479"/>
              </a:spcBef>
              <a:buNone/>
              <a:tabLst>
                <a:tab algn="l" pos="0"/>
              </a:tabLst>
            </a:pPr>
            <a:r>
              <a:rPr b="1"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40" name="PlaceHolder 3"/>
          <p:cNvSpPr>
            <a:spLocks noGrp="1"/>
          </p:cNvSpPr>
          <p:nvPr>
            <p:ph type="body"/>
          </p:nvPr>
        </p:nvSpPr>
        <p:spPr>
          <a:xfrm>
            <a:off x="457200" y="1631160"/>
            <a:ext cx="4039920" cy="2963160"/>
          </a:xfrm>
          <a:prstGeom prst="rect">
            <a:avLst/>
          </a:prstGeom>
          <a:noFill/>
          <a:ln w="0">
            <a:noFill/>
          </a:ln>
        </p:spPr>
        <p:txBody>
          <a:bodyPr lIns="91440" rIns="91440" tIns="45720" bIns="45720" anchor="t">
            <a:noAutofit/>
          </a:bodyPr>
          <a:p>
            <a:pPr marL="343080" indent="-343080" defTabSz="914400">
              <a:lnSpc>
                <a:spcPct val="100000"/>
              </a:lnSpc>
              <a:spcBef>
                <a:spcPts val="479"/>
              </a:spcBef>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743040" indent="-285840" defTabSz="914400">
              <a:lnSpc>
                <a:spcPct val="100000"/>
              </a:lnSpc>
              <a:spcBef>
                <a:spcPts val="400"/>
              </a:spcBef>
              <a:buClr>
                <a:srgbClr val="000000"/>
              </a:buClr>
              <a:buFont typeface="Arial"/>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defTabSz="914400">
              <a:lnSpc>
                <a:spcPct val="100000"/>
              </a:lnSpc>
              <a:spcBef>
                <a:spcPts val="320"/>
              </a:spcBef>
              <a:buClr>
                <a:srgbClr val="000000"/>
              </a:buClr>
              <a:buFont typeface="Arial"/>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defTabSz="914400">
              <a:lnSpc>
                <a:spcPct val="100000"/>
              </a:lnSpc>
              <a:spcBef>
                <a:spcPts val="320"/>
              </a:spcBef>
              <a:buClr>
                <a:srgbClr val="000000"/>
              </a:buClr>
              <a:buFont typeface="Aria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
        <p:nvSpPr>
          <p:cNvPr id="41" name="PlaceHolder 4"/>
          <p:cNvSpPr>
            <a:spLocks noGrp="1"/>
          </p:cNvSpPr>
          <p:nvPr>
            <p:ph type="body"/>
          </p:nvPr>
        </p:nvSpPr>
        <p:spPr>
          <a:xfrm>
            <a:off x="4645080" y="1151280"/>
            <a:ext cx="4041360" cy="479520"/>
          </a:xfrm>
          <a:prstGeom prst="rect">
            <a:avLst/>
          </a:prstGeom>
          <a:noFill/>
          <a:ln w="0">
            <a:noFill/>
          </a:ln>
        </p:spPr>
        <p:txBody>
          <a:bodyPr lIns="91440" rIns="91440" tIns="45720" bIns="45720" anchor="b">
            <a:noAutofit/>
          </a:bodyPr>
          <a:p>
            <a:pPr indent="0" defTabSz="914400">
              <a:lnSpc>
                <a:spcPct val="100000"/>
              </a:lnSpc>
              <a:spcBef>
                <a:spcPts val="479"/>
              </a:spcBef>
              <a:buNone/>
              <a:tabLst>
                <a:tab algn="l" pos="0"/>
              </a:tabLst>
            </a:pPr>
            <a:r>
              <a:rPr b="1"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42" name="PlaceHolder 5"/>
          <p:cNvSpPr>
            <a:spLocks noGrp="1"/>
          </p:cNvSpPr>
          <p:nvPr>
            <p:ph type="body"/>
          </p:nvPr>
        </p:nvSpPr>
        <p:spPr>
          <a:xfrm>
            <a:off x="4645080" y="1631160"/>
            <a:ext cx="4041360" cy="2963160"/>
          </a:xfrm>
          <a:prstGeom prst="rect">
            <a:avLst/>
          </a:prstGeom>
          <a:noFill/>
          <a:ln w="0">
            <a:noFill/>
          </a:ln>
        </p:spPr>
        <p:txBody>
          <a:bodyPr lIns="91440" rIns="91440" tIns="45720" bIns="45720" anchor="t">
            <a:noAutofit/>
          </a:bodyPr>
          <a:p>
            <a:pPr marL="343080" indent="-343080" defTabSz="914400">
              <a:lnSpc>
                <a:spcPct val="100000"/>
              </a:lnSpc>
              <a:spcBef>
                <a:spcPts val="479"/>
              </a:spcBef>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743040" indent="-285840" defTabSz="914400">
              <a:lnSpc>
                <a:spcPct val="100000"/>
              </a:lnSpc>
              <a:spcBef>
                <a:spcPts val="400"/>
              </a:spcBef>
              <a:buClr>
                <a:srgbClr val="000000"/>
              </a:buClr>
              <a:buFont typeface="Arial"/>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defTabSz="914400">
              <a:lnSpc>
                <a:spcPct val="100000"/>
              </a:lnSpc>
              <a:spcBef>
                <a:spcPts val="320"/>
              </a:spcBef>
              <a:buClr>
                <a:srgbClr val="000000"/>
              </a:buClr>
              <a:buFont typeface="Arial"/>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defTabSz="914400">
              <a:lnSpc>
                <a:spcPct val="100000"/>
              </a:lnSpc>
              <a:spcBef>
                <a:spcPts val="320"/>
              </a:spcBef>
              <a:buClr>
                <a:srgbClr val="000000"/>
              </a:buClr>
              <a:buFont typeface="Aria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
        <p:nvSpPr>
          <p:cNvPr id="43" name="PlaceHolder 6"/>
          <p:cNvSpPr>
            <a:spLocks noGrp="1"/>
          </p:cNvSpPr>
          <p:nvPr>
            <p:ph type="dt" idx="19"/>
          </p:nvPr>
        </p:nvSpPr>
        <p:spPr>
          <a:xfrm>
            <a:off x="457200" y="4767120"/>
            <a:ext cx="2133360" cy="27360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44" name="PlaceHolder 7"/>
          <p:cNvSpPr>
            <a:spLocks noGrp="1"/>
          </p:cNvSpPr>
          <p:nvPr>
            <p:ph type="ftr" idx="20"/>
          </p:nvPr>
        </p:nvSpPr>
        <p:spPr>
          <a:xfrm>
            <a:off x="3124080" y="4767120"/>
            <a:ext cx="2895120" cy="27360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5" name="PlaceHolder 8"/>
          <p:cNvSpPr>
            <a:spLocks noGrp="1"/>
          </p:cNvSpPr>
          <p:nvPr>
            <p:ph type="sldNum" idx="21"/>
          </p:nvPr>
        </p:nvSpPr>
        <p:spPr>
          <a:xfrm>
            <a:off x="6553080" y="4767120"/>
            <a:ext cx="2133360" cy="27360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96CF6022-144E-46B1-8AF4-7BDB27815FE7}"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920"/>
            <a:ext cx="8229240" cy="85680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47" name="PlaceHolder 2"/>
          <p:cNvSpPr>
            <a:spLocks noGrp="1"/>
          </p:cNvSpPr>
          <p:nvPr>
            <p:ph type="dt" idx="22"/>
          </p:nvPr>
        </p:nvSpPr>
        <p:spPr>
          <a:xfrm>
            <a:off x="457200" y="4767120"/>
            <a:ext cx="2133360" cy="27360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48" name="PlaceHolder 3"/>
          <p:cNvSpPr>
            <a:spLocks noGrp="1"/>
          </p:cNvSpPr>
          <p:nvPr>
            <p:ph type="ftr" idx="23"/>
          </p:nvPr>
        </p:nvSpPr>
        <p:spPr>
          <a:xfrm>
            <a:off x="3124080" y="4767120"/>
            <a:ext cx="2895120" cy="27360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9" name="PlaceHolder 4"/>
          <p:cNvSpPr>
            <a:spLocks noGrp="1"/>
          </p:cNvSpPr>
          <p:nvPr>
            <p:ph type="sldNum" idx="24"/>
          </p:nvPr>
        </p:nvSpPr>
        <p:spPr>
          <a:xfrm>
            <a:off x="6553080" y="4767120"/>
            <a:ext cx="2133360" cy="27360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A2D20CE3-E972-4FC1-AF20-1BEB9F5E231C}"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PlaceHolder 1"/>
          <p:cNvSpPr>
            <a:spLocks noGrp="1"/>
          </p:cNvSpPr>
          <p:nvPr>
            <p:ph type="dt" idx="25"/>
          </p:nvPr>
        </p:nvSpPr>
        <p:spPr>
          <a:xfrm>
            <a:off x="457200" y="4767120"/>
            <a:ext cx="2133360" cy="27360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52" name="PlaceHolder 2"/>
          <p:cNvSpPr>
            <a:spLocks noGrp="1"/>
          </p:cNvSpPr>
          <p:nvPr>
            <p:ph type="ftr" idx="26"/>
          </p:nvPr>
        </p:nvSpPr>
        <p:spPr>
          <a:xfrm>
            <a:off x="3124080" y="4767120"/>
            <a:ext cx="2895120" cy="27360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3" name="PlaceHolder 3"/>
          <p:cNvSpPr>
            <a:spLocks noGrp="1"/>
          </p:cNvSpPr>
          <p:nvPr>
            <p:ph type="sldNum" idx="27"/>
          </p:nvPr>
        </p:nvSpPr>
        <p:spPr>
          <a:xfrm>
            <a:off x="6553080" y="4767120"/>
            <a:ext cx="2133360" cy="27360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68242882-28D2-4472-908B-82224B86285D}"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527040" y="574560"/>
            <a:ext cx="7913880" cy="1184760"/>
          </a:xfrm>
          <a:prstGeom prst="rect">
            <a:avLst/>
          </a:prstGeom>
          <a:noFill/>
          <a:ln w="0">
            <a:noFill/>
          </a:ln>
        </p:spPr>
        <p:txBody>
          <a:bodyPr lIns="91440" rIns="91440" tIns="45720" bIns="45720" anchor="ctr">
            <a:noAutofit/>
          </a:bodyPr>
          <a:p>
            <a:pPr indent="0" algn="ctr" defTabSz="914400">
              <a:lnSpc>
                <a:spcPct val="100000"/>
              </a:lnSpc>
              <a:buNone/>
            </a:pPr>
            <a:r>
              <a:rPr b="1" lang="en-US" sz="2800" spc="-1" strike="noStrike">
                <a:solidFill>
                  <a:schemeClr val="dk1"/>
                </a:solidFill>
                <a:latin typeface="Times New Roman"/>
              </a:rPr>
              <a:t>Indonesia Medicinal Plant Recognition using Deep Learning: A Computational Study</a:t>
            </a:r>
            <a:endParaRPr b="0" lang="en-US" sz="2800" spc="-1" strike="noStrike">
              <a:solidFill>
                <a:schemeClr val="dk1"/>
              </a:solidFill>
              <a:latin typeface="Calibri"/>
            </a:endParaRPr>
          </a:p>
        </p:txBody>
      </p:sp>
      <p:sp>
        <p:nvSpPr>
          <p:cNvPr id="67" name="PlaceHolder 2"/>
          <p:cNvSpPr>
            <a:spLocks noGrp="1"/>
          </p:cNvSpPr>
          <p:nvPr>
            <p:ph type="subTitle"/>
          </p:nvPr>
        </p:nvSpPr>
        <p:spPr>
          <a:xfrm>
            <a:off x="1143000" y="1504800"/>
            <a:ext cx="6400440" cy="1314000"/>
          </a:xfrm>
          <a:prstGeom prst="rect">
            <a:avLst/>
          </a:prstGeom>
          <a:noFill/>
          <a:ln w="0">
            <a:noFill/>
          </a:ln>
        </p:spPr>
        <p:txBody>
          <a:bodyPr lIns="91440" rIns="91440" tIns="45720" bIns="45720" anchor="t">
            <a:normAutofit/>
          </a:bodyPr>
          <a:p>
            <a:pPr indent="0" algn="ctr" defTabSz="914400">
              <a:lnSpc>
                <a:spcPct val="100000"/>
              </a:lnSpc>
              <a:spcBef>
                <a:spcPts val="400"/>
              </a:spcBef>
              <a:buNone/>
              <a:tabLst>
                <a:tab algn="l" pos="0"/>
              </a:tabLst>
            </a:pPr>
            <a:endParaRPr b="0" lang="en-IN" sz="2000" spc="-1" strike="noStrike">
              <a:solidFill>
                <a:srgbClr val="000000"/>
              </a:solidFill>
              <a:latin typeface="Arial"/>
            </a:endParaRPr>
          </a:p>
          <a:p>
            <a:pPr indent="0" algn="ctr" defTabSz="914400">
              <a:lnSpc>
                <a:spcPct val="100000"/>
              </a:lnSpc>
              <a:spcBef>
                <a:spcPts val="400"/>
              </a:spcBef>
              <a:buNone/>
              <a:tabLst>
                <a:tab algn="l" pos="0"/>
              </a:tabLst>
            </a:pPr>
            <a:r>
              <a:rPr b="0" lang="en-US" sz="2000" spc="-1" strike="noStrike">
                <a:solidFill>
                  <a:schemeClr val="dk1"/>
                </a:solidFill>
                <a:latin typeface="Times New Roman"/>
              </a:rPr>
              <a:t>Team Number: 06</a:t>
            </a:r>
            <a:endParaRPr b="0" lang="en-IN" sz="2000" spc="-1" strike="noStrike">
              <a:solidFill>
                <a:srgbClr val="000000"/>
              </a:solidFill>
              <a:latin typeface="Arial"/>
            </a:endParaRPr>
          </a:p>
          <a:p>
            <a:pPr indent="0" algn="ctr" defTabSz="914400">
              <a:lnSpc>
                <a:spcPct val="100000"/>
              </a:lnSpc>
              <a:spcBef>
                <a:spcPts val="641"/>
              </a:spcBef>
              <a:buNone/>
              <a:tabLst>
                <a:tab algn="l" pos="0"/>
              </a:tabLst>
            </a:pPr>
            <a:endParaRPr b="0" lang="en-IN" sz="3200" spc="-1" strike="noStrike">
              <a:solidFill>
                <a:srgbClr val="000000"/>
              </a:solidFill>
              <a:latin typeface="Arial"/>
            </a:endParaRPr>
          </a:p>
          <a:p>
            <a:pPr indent="0" algn="r" defTabSz="914400">
              <a:lnSpc>
                <a:spcPct val="100000"/>
              </a:lnSpc>
              <a:spcBef>
                <a:spcPts val="641"/>
              </a:spcBef>
              <a:buNone/>
              <a:tabLst>
                <a:tab algn="l" pos="0"/>
              </a:tabLst>
            </a:pPr>
            <a:endParaRPr b="0" lang="en-IN" sz="3200" spc="-1" strike="noStrike">
              <a:solidFill>
                <a:srgbClr val="000000"/>
              </a:solidFill>
              <a:latin typeface="Arial"/>
            </a:endParaRPr>
          </a:p>
        </p:txBody>
      </p:sp>
      <p:sp>
        <p:nvSpPr>
          <p:cNvPr id="68" name="Subtitle 2"/>
          <p:cNvSpPr/>
          <p:nvPr/>
        </p:nvSpPr>
        <p:spPr>
          <a:xfrm>
            <a:off x="2753280" y="4516920"/>
            <a:ext cx="4597560" cy="500400"/>
          </a:xfrm>
          <a:prstGeom prst="rect">
            <a:avLst/>
          </a:prstGeom>
          <a:noFill/>
          <a:ln w="0">
            <a:noFill/>
          </a:ln>
        </p:spPr>
        <p:style>
          <a:lnRef idx="0"/>
          <a:fillRef idx="0"/>
          <a:effectRef idx="0"/>
          <a:fontRef idx="minor"/>
        </p:style>
        <p:txBody>
          <a:bodyPr anchor="t">
            <a:normAutofit/>
          </a:bodyPr>
          <a:p>
            <a:pPr defTabSz="914400">
              <a:lnSpc>
                <a:spcPct val="100000"/>
              </a:lnSpc>
              <a:spcBef>
                <a:spcPts val="400"/>
              </a:spcBef>
              <a:tabLst>
                <a:tab algn="l" pos="0"/>
              </a:tabLst>
            </a:pPr>
            <a:r>
              <a:rPr b="0" lang="en-US" sz="2000" spc="-1" strike="noStrike">
                <a:solidFill>
                  <a:schemeClr val="dk1"/>
                </a:solidFill>
                <a:latin typeface="Times New Roman"/>
              </a:rPr>
              <a:t>Guide: </a:t>
            </a:r>
            <a:r>
              <a:rPr b="0" lang="en-IN" sz="2000" spc="-1" strike="noStrike">
                <a:solidFill>
                  <a:schemeClr val="dk1"/>
                </a:solidFill>
                <a:latin typeface="Calibri"/>
              </a:rPr>
              <a:t>Anupama P Bidargaddi</a:t>
            </a:r>
            <a:endParaRPr b="0" lang="en-IN" sz="2000" spc="-1" strike="noStrike">
              <a:solidFill>
                <a:srgbClr val="000000"/>
              </a:solidFill>
              <a:latin typeface="Arial"/>
            </a:endParaRPr>
          </a:p>
        </p:txBody>
      </p:sp>
      <p:graphicFrame>
        <p:nvGraphicFramePr>
          <p:cNvPr id="69" name="Table 6"/>
          <p:cNvGraphicFramePr/>
          <p:nvPr/>
        </p:nvGraphicFramePr>
        <p:xfrm>
          <a:off x="1038240" y="2326320"/>
          <a:ext cx="6890400" cy="2017800"/>
        </p:xfrm>
        <a:graphic>
          <a:graphicData uri="http://schemas.openxmlformats.org/drawingml/2006/table">
            <a:tbl>
              <a:tblPr/>
              <a:tblGrid>
                <a:gridCol w="1052640"/>
                <a:gridCol w="1703520"/>
                <a:gridCol w="1891080"/>
                <a:gridCol w="864720"/>
                <a:gridCol w="1378080"/>
              </a:tblGrid>
              <a:tr h="370800">
                <a:tc>
                  <a:txBody>
                    <a:bodyPr anchor="t">
                      <a:noAutofit/>
                    </a:bodyPr>
                    <a:p>
                      <a:pPr defTabSz="914400">
                        <a:lnSpc>
                          <a:spcPct val="100000"/>
                        </a:lnSpc>
                      </a:pPr>
                      <a:r>
                        <a:rPr b="1" lang="en-AU" sz="1600" spc="-1" strike="noStrike">
                          <a:solidFill>
                            <a:schemeClr val="dk1"/>
                          </a:solidFill>
                          <a:latin typeface="Times New Roman"/>
                        </a:rPr>
                        <a:t>Sl Num.</a:t>
                      </a:r>
                      <a:endParaRPr b="0" lang="en-IN" sz="1600" spc="-1" strike="noStrike">
                        <a:solidFill>
                          <a:srgbClr val="000000"/>
                        </a:solidFill>
                        <a:latin typeface="Arial"/>
                      </a:endParaRPr>
                    </a:p>
                  </a:txBody>
                  <a:tcPr anchor="t" marL="91440" marR="91440">
                    <a:lnL>
                      <a:noFill/>
                    </a:lnL>
                    <a:lnR>
                      <a:noFill/>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1" lang="en-AU" sz="1600" spc="-1" strike="noStrike">
                          <a:solidFill>
                            <a:schemeClr val="dk1"/>
                          </a:solidFill>
                          <a:latin typeface="Times New Roman"/>
                        </a:rPr>
                        <a:t>Student Name</a:t>
                      </a:r>
                      <a:endParaRPr b="0" lang="en-IN" sz="1600" spc="-1" strike="noStrike">
                        <a:solidFill>
                          <a:srgbClr val="000000"/>
                        </a:solidFill>
                        <a:latin typeface="Arial"/>
                      </a:endParaRPr>
                    </a:p>
                  </a:txBody>
                  <a:tcPr anchor="t" marL="91440" marR="91440">
                    <a:lnL>
                      <a:noFill/>
                    </a:lnL>
                    <a:lnR>
                      <a:noFill/>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1" lang="en-AU" sz="1600" spc="-1" strike="noStrike">
                          <a:solidFill>
                            <a:schemeClr val="dk1"/>
                          </a:solidFill>
                          <a:latin typeface="Times New Roman"/>
                        </a:rPr>
                        <a:t>USN</a:t>
                      </a:r>
                      <a:endParaRPr b="0" lang="en-IN" sz="1600" spc="-1" strike="noStrike">
                        <a:solidFill>
                          <a:srgbClr val="000000"/>
                        </a:solidFill>
                        <a:latin typeface="Arial"/>
                      </a:endParaRPr>
                    </a:p>
                  </a:txBody>
                  <a:tcPr anchor="t" marL="91440" marR="91440">
                    <a:lnL>
                      <a:noFill/>
                    </a:lnL>
                    <a:lnR>
                      <a:noFill/>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1" lang="en-AU" sz="1600" spc="-1" strike="noStrike">
                          <a:solidFill>
                            <a:schemeClr val="dk1"/>
                          </a:solidFill>
                          <a:latin typeface="Times New Roman"/>
                        </a:rPr>
                        <a:t>Roll Num.</a:t>
                      </a:r>
                      <a:endParaRPr b="0" lang="en-IN" sz="1600" spc="-1" strike="noStrike">
                        <a:solidFill>
                          <a:srgbClr val="000000"/>
                        </a:solidFill>
                        <a:latin typeface="Arial"/>
                      </a:endParaRPr>
                    </a:p>
                  </a:txBody>
                  <a:tcPr anchor="t" marL="91440" marR="91440">
                    <a:lnL>
                      <a:noFill/>
                    </a:lnL>
                    <a:lnR>
                      <a:noFill/>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1" lang="en-AU" sz="1600" spc="-1" strike="noStrike">
                          <a:solidFill>
                            <a:schemeClr val="dk1"/>
                          </a:solidFill>
                          <a:latin typeface="Times New Roman"/>
                        </a:rPr>
                        <a:t>Division</a:t>
                      </a:r>
                      <a:endParaRPr b="0" lang="en-IN" sz="1600" spc="-1" strike="noStrike">
                        <a:solidFill>
                          <a:srgbClr val="000000"/>
                        </a:solidFill>
                        <a:latin typeface="Arial"/>
                      </a:endParaRPr>
                    </a:p>
                  </a:txBody>
                  <a:tcPr anchor="t" marL="91440" marR="91440">
                    <a:lnL>
                      <a:noFill/>
                    </a:lnL>
                    <a:lnR>
                      <a:noFill/>
                    </a:lnR>
                    <a:lnT w="12240">
                      <a:solidFill>
                        <a:srgbClr val="000000"/>
                      </a:solidFill>
                      <a:prstDash val="solid"/>
                    </a:lnT>
                    <a:lnB w="12240">
                      <a:solidFill>
                        <a:srgbClr val="000000"/>
                      </a:solidFill>
                      <a:prstDash val="solid"/>
                    </a:lnB>
                    <a:noFill/>
                  </a:tcPr>
                </a:tc>
              </a:tr>
              <a:tr h="362160">
                <a:tc>
                  <a:txBody>
                    <a:bodyPr anchor="t">
                      <a:noAutofit/>
                    </a:bodyPr>
                    <a:p>
                      <a:pPr defTabSz="914400">
                        <a:lnSpc>
                          <a:spcPct val="100000"/>
                        </a:lnSpc>
                      </a:pPr>
                      <a:r>
                        <a:rPr b="0" lang="en-AU" sz="1800" spc="-1" strike="noStrike">
                          <a:solidFill>
                            <a:schemeClr val="dk1"/>
                          </a:solidFill>
                          <a:latin typeface="Times New Roman"/>
                        </a:rPr>
                        <a:t>1</a:t>
                      </a:r>
                      <a:endParaRPr b="0" lang="en-IN" sz="1800" spc="-1" strike="noStrike">
                        <a:solidFill>
                          <a:srgbClr val="ffffff"/>
                        </a:solidFill>
                        <a:latin typeface="Arial"/>
                      </a:endParaRPr>
                    </a:p>
                  </a:txBody>
                  <a:tcPr anchor="t" marL="91440" marR="91440">
                    <a:lnL>
                      <a:noFill/>
                    </a:lnL>
                    <a:lnR>
                      <a:noFill/>
                    </a:lnR>
                    <a:lnT>
                      <a:noFill/>
                    </a:lnT>
                    <a:lnB>
                      <a:noFill/>
                    </a:lnB>
                    <a:solidFill>
                      <a:srgbClr val="000000">
                        <a:alpha val="20000"/>
                      </a:srgbClr>
                    </a:solidFill>
                  </a:tcPr>
                </a:tc>
                <a:tc>
                  <a:txBody>
                    <a:bodyPr anchor="t">
                      <a:noAutofit/>
                    </a:bodyPr>
                    <a:p>
                      <a:pPr defTabSz="914400">
                        <a:lnSpc>
                          <a:spcPct val="100000"/>
                        </a:lnSpc>
                      </a:pPr>
                      <a:r>
                        <a:rPr b="0" lang="en-AU" sz="1800" spc="-1" strike="noStrike">
                          <a:solidFill>
                            <a:schemeClr val="dk1"/>
                          </a:solidFill>
                          <a:latin typeface="Times New Roman"/>
                        </a:rPr>
                        <a:t>Prachi S</a:t>
                      </a:r>
                      <a:endParaRPr b="0" lang="en-IN" sz="1800" spc="-1" strike="noStrike">
                        <a:solidFill>
                          <a:srgbClr val="ffffff"/>
                        </a:solidFill>
                        <a:latin typeface="Arial"/>
                      </a:endParaRPr>
                    </a:p>
                  </a:txBody>
                  <a:tcPr anchor="t" marL="91440" marR="91440">
                    <a:lnL>
                      <a:noFill/>
                    </a:lnL>
                    <a:lnR>
                      <a:noFill/>
                    </a:lnR>
                    <a:lnT>
                      <a:noFill/>
                    </a:lnT>
                    <a:lnB>
                      <a:noFill/>
                    </a:lnB>
                    <a:solidFill>
                      <a:srgbClr val="000000">
                        <a:alpha val="20000"/>
                      </a:srgbClr>
                    </a:solidFill>
                  </a:tcPr>
                </a:tc>
                <a:tc>
                  <a:txBody>
                    <a:bodyPr anchor="t">
                      <a:noAutofit/>
                    </a:bodyPr>
                    <a:p>
                      <a:pPr defTabSz="914400">
                        <a:lnSpc>
                          <a:spcPct val="100000"/>
                        </a:lnSpc>
                      </a:pPr>
                      <a:r>
                        <a:rPr b="0" lang="en-AU" sz="1800" spc="-1" strike="noStrike">
                          <a:solidFill>
                            <a:schemeClr val="dk1"/>
                          </a:solidFill>
                          <a:latin typeface="Times New Roman"/>
                        </a:rPr>
                        <a:t>01FE21BCS091</a:t>
                      </a:r>
                      <a:endParaRPr b="0" lang="en-IN" sz="1800" spc="-1" strike="noStrike">
                        <a:solidFill>
                          <a:srgbClr val="ffffff"/>
                        </a:solidFill>
                        <a:latin typeface="Arial"/>
                      </a:endParaRPr>
                    </a:p>
                  </a:txBody>
                  <a:tcPr anchor="t" marL="91440" marR="91440">
                    <a:lnL>
                      <a:noFill/>
                    </a:lnL>
                    <a:lnR>
                      <a:noFill/>
                    </a:lnR>
                    <a:lnT>
                      <a:noFill/>
                    </a:lnT>
                    <a:lnB>
                      <a:noFill/>
                    </a:lnB>
                    <a:solidFill>
                      <a:srgbClr val="000000">
                        <a:alpha val="20000"/>
                      </a:srgbClr>
                    </a:solidFill>
                  </a:tcPr>
                </a:tc>
                <a:tc>
                  <a:txBody>
                    <a:bodyPr anchor="t">
                      <a:noAutofit/>
                    </a:bodyPr>
                    <a:p>
                      <a:pPr defTabSz="914400">
                        <a:lnSpc>
                          <a:spcPct val="100000"/>
                        </a:lnSpc>
                      </a:pPr>
                      <a:r>
                        <a:rPr b="0" lang="en-AU" sz="1800" spc="-1" strike="noStrike">
                          <a:solidFill>
                            <a:schemeClr val="dk1"/>
                          </a:solidFill>
                          <a:latin typeface="Times New Roman"/>
                        </a:rPr>
                        <a:t>111</a:t>
                      </a:r>
                      <a:endParaRPr b="0" lang="en-IN" sz="1800" spc="-1" strike="noStrike">
                        <a:solidFill>
                          <a:srgbClr val="ffffff"/>
                        </a:solidFill>
                        <a:latin typeface="Arial"/>
                      </a:endParaRPr>
                    </a:p>
                  </a:txBody>
                  <a:tcPr anchor="t" marL="91440" marR="91440">
                    <a:lnL>
                      <a:noFill/>
                    </a:lnL>
                    <a:lnR>
                      <a:noFill/>
                    </a:lnR>
                    <a:lnT>
                      <a:noFill/>
                    </a:lnT>
                    <a:lnB>
                      <a:noFill/>
                    </a:lnB>
                    <a:solidFill>
                      <a:srgbClr val="000000">
                        <a:alpha val="20000"/>
                      </a:srgbClr>
                    </a:solidFill>
                  </a:tcPr>
                </a:tc>
                <a:tc>
                  <a:txBody>
                    <a:bodyPr anchor="t">
                      <a:noAutofit/>
                    </a:bodyPr>
                    <a:p>
                      <a:pPr defTabSz="914400">
                        <a:lnSpc>
                          <a:spcPct val="100000"/>
                        </a:lnSpc>
                      </a:pPr>
                      <a:r>
                        <a:rPr b="0" lang="en-AU" sz="1800" spc="-1" strike="noStrike">
                          <a:solidFill>
                            <a:schemeClr val="dk1"/>
                          </a:solidFill>
                          <a:latin typeface="Times New Roman"/>
                        </a:rPr>
                        <a:t>A</a:t>
                      </a:r>
                      <a:endParaRPr b="0" lang="en-IN" sz="1800" spc="-1" strike="noStrike">
                        <a:solidFill>
                          <a:srgbClr val="ffffff"/>
                        </a:solidFill>
                        <a:latin typeface="Arial"/>
                      </a:endParaRPr>
                    </a:p>
                  </a:txBody>
                  <a:tcPr anchor="t" marL="91440" marR="91440">
                    <a:lnL>
                      <a:noFill/>
                    </a:lnL>
                    <a:lnR>
                      <a:noFill/>
                    </a:lnR>
                    <a:lnT>
                      <a:noFill/>
                    </a:lnT>
                    <a:lnB>
                      <a:noFill/>
                    </a:lnB>
                    <a:solidFill>
                      <a:srgbClr val="000000">
                        <a:alpha val="20000"/>
                      </a:srgbClr>
                    </a:solidFill>
                  </a:tcPr>
                </a:tc>
              </a:tr>
              <a:tr h="370800">
                <a:tc>
                  <a:txBody>
                    <a:bodyPr anchor="t">
                      <a:noAutofit/>
                    </a:bodyPr>
                    <a:p>
                      <a:pPr defTabSz="914400">
                        <a:lnSpc>
                          <a:spcPct val="100000"/>
                        </a:lnSpc>
                      </a:pPr>
                      <a:r>
                        <a:rPr b="0" lang="en-AU" sz="1800" spc="-1" strike="noStrike">
                          <a:solidFill>
                            <a:schemeClr val="dk1"/>
                          </a:solidFill>
                          <a:latin typeface="Times New Roman"/>
                        </a:rPr>
                        <a:t>2</a:t>
                      </a:r>
                      <a:endParaRPr b="0" lang="en-IN" sz="1800" spc="-1" strike="noStrike">
                        <a:solidFill>
                          <a:srgbClr val="000000"/>
                        </a:solidFill>
                        <a:latin typeface="Arial"/>
                      </a:endParaRPr>
                    </a:p>
                  </a:txBody>
                  <a:tcPr anchor="t" marL="91440" marR="91440">
                    <a:lnL>
                      <a:noFill/>
                    </a:lnL>
                    <a:lnR>
                      <a:noFill/>
                    </a:lnR>
                    <a:lnT>
                      <a:noFill/>
                    </a:lnT>
                    <a:lnB>
                      <a:noFill/>
                    </a:lnB>
                    <a:noFill/>
                  </a:tcPr>
                </a:tc>
                <a:tc>
                  <a:txBody>
                    <a:bodyPr anchor="t">
                      <a:noAutofit/>
                    </a:bodyPr>
                    <a:p>
                      <a:pPr defTabSz="914400">
                        <a:lnSpc>
                          <a:spcPct val="100000"/>
                        </a:lnSpc>
                      </a:pPr>
                      <a:r>
                        <a:rPr b="0" lang="en-AU" sz="1800" spc="-1" strike="noStrike">
                          <a:solidFill>
                            <a:schemeClr val="dk1"/>
                          </a:solidFill>
                          <a:latin typeface="Times New Roman"/>
                        </a:rPr>
                        <a:t>Somil Yadav</a:t>
                      </a:r>
                      <a:endParaRPr b="0" lang="en-IN" sz="1800" spc="-1" strike="noStrike">
                        <a:solidFill>
                          <a:srgbClr val="000000"/>
                        </a:solidFill>
                        <a:latin typeface="Arial"/>
                      </a:endParaRPr>
                    </a:p>
                  </a:txBody>
                  <a:tcPr anchor="t" marL="91440" marR="91440">
                    <a:lnL>
                      <a:noFill/>
                    </a:lnL>
                    <a:lnR>
                      <a:noFill/>
                    </a:lnR>
                    <a:lnT>
                      <a:noFill/>
                    </a:lnT>
                    <a:lnB>
                      <a:noFill/>
                    </a:lnB>
                    <a:noFill/>
                  </a:tcPr>
                </a:tc>
                <a:tc>
                  <a:txBody>
                    <a:bodyPr anchor="t">
                      <a:noAutofit/>
                    </a:bodyPr>
                    <a:p>
                      <a:pPr defTabSz="914400">
                        <a:lnSpc>
                          <a:spcPct val="100000"/>
                        </a:lnSpc>
                      </a:pPr>
                      <a:r>
                        <a:rPr b="0" lang="en-AU" sz="1800" spc="-1" strike="noStrike">
                          <a:solidFill>
                            <a:srgbClr val="000000"/>
                          </a:solidFill>
                          <a:latin typeface="Times New Roman"/>
                        </a:rPr>
                        <a:t>01FE21BCS192</a:t>
                      </a:r>
                      <a:endParaRPr b="0" lang="en-IN" sz="1800" spc="-1" strike="noStrike">
                        <a:solidFill>
                          <a:srgbClr val="000000"/>
                        </a:solidFill>
                        <a:latin typeface="Arial"/>
                      </a:endParaRPr>
                    </a:p>
                  </a:txBody>
                  <a:tcPr anchor="t" marL="91440" marR="91440">
                    <a:lnL>
                      <a:noFill/>
                    </a:lnL>
                    <a:lnR>
                      <a:noFill/>
                    </a:lnR>
                    <a:lnT>
                      <a:noFill/>
                    </a:lnT>
                    <a:lnB>
                      <a:noFill/>
                    </a:lnB>
                    <a:noFill/>
                  </a:tcPr>
                </a:tc>
                <a:tc>
                  <a:txBody>
                    <a:bodyPr anchor="t">
                      <a:noAutofit/>
                    </a:bodyPr>
                    <a:p>
                      <a:pPr defTabSz="914400">
                        <a:lnSpc>
                          <a:spcPct val="100000"/>
                        </a:lnSpc>
                      </a:pPr>
                      <a:r>
                        <a:rPr b="0" lang="en-AU" sz="1800" spc="-1" strike="noStrike">
                          <a:solidFill>
                            <a:schemeClr val="dk1"/>
                          </a:solidFill>
                          <a:latin typeface="Times New Roman"/>
                        </a:rPr>
                        <a:t>130</a:t>
                      </a:r>
                      <a:endParaRPr b="0" lang="en-IN" sz="1800" spc="-1" strike="noStrike">
                        <a:solidFill>
                          <a:srgbClr val="000000"/>
                        </a:solidFill>
                        <a:latin typeface="Arial"/>
                      </a:endParaRPr>
                    </a:p>
                  </a:txBody>
                  <a:tcPr anchor="t" marL="91440" marR="91440">
                    <a:lnL>
                      <a:noFill/>
                    </a:lnL>
                    <a:lnR>
                      <a:noFill/>
                    </a:lnR>
                    <a:lnT>
                      <a:noFill/>
                    </a:lnT>
                    <a:lnB>
                      <a:noFill/>
                    </a:lnB>
                    <a:noFill/>
                  </a:tcPr>
                </a:tc>
                <a:tc>
                  <a:txBody>
                    <a:bodyPr anchor="t">
                      <a:noAutofit/>
                    </a:bodyPr>
                    <a:p>
                      <a:pPr defTabSz="914400">
                        <a:lnSpc>
                          <a:spcPct val="100000"/>
                        </a:lnSpc>
                      </a:pPr>
                      <a:r>
                        <a:rPr b="0" lang="en-AU" sz="1800" spc="-1" strike="noStrike">
                          <a:solidFill>
                            <a:schemeClr val="dk1"/>
                          </a:solidFill>
                          <a:latin typeface="Times New Roman"/>
                        </a:rPr>
                        <a:t>A</a:t>
                      </a:r>
                      <a:endParaRPr b="0" lang="en-IN" sz="1800" spc="-1" strike="noStrike">
                        <a:solidFill>
                          <a:srgbClr val="000000"/>
                        </a:solidFill>
                        <a:latin typeface="Arial"/>
                      </a:endParaRPr>
                    </a:p>
                  </a:txBody>
                  <a:tcPr anchor="t" marL="91440" marR="91440">
                    <a:lnL>
                      <a:noFill/>
                    </a:lnL>
                    <a:lnR>
                      <a:noFill/>
                    </a:lnR>
                    <a:lnT>
                      <a:noFill/>
                    </a:lnT>
                    <a:lnB>
                      <a:noFill/>
                    </a:lnB>
                    <a:noFill/>
                  </a:tcPr>
                </a:tc>
              </a:tr>
              <a:tr h="370800">
                <a:tc>
                  <a:txBody>
                    <a:bodyPr anchor="t">
                      <a:noAutofit/>
                    </a:bodyPr>
                    <a:p>
                      <a:pPr defTabSz="914400">
                        <a:lnSpc>
                          <a:spcPct val="100000"/>
                        </a:lnSpc>
                      </a:pPr>
                      <a:r>
                        <a:rPr b="0" lang="en-AU" sz="1800" spc="-1" strike="noStrike">
                          <a:solidFill>
                            <a:schemeClr val="dk1"/>
                          </a:solidFill>
                          <a:latin typeface="Times New Roman"/>
                        </a:rPr>
                        <a:t>3</a:t>
                      </a:r>
                      <a:endParaRPr b="0" lang="en-IN" sz="1800" spc="-1" strike="noStrike">
                        <a:solidFill>
                          <a:srgbClr val="ffffff"/>
                        </a:solidFill>
                        <a:latin typeface="Arial"/>
                      </a:endParaRPr>
                    </a:p>
                  </a:txBody>
                  <a:tcPr anchor="t" marL="91440" marR="91440">
                    <a:lnL>
                      <a:noFill/>
                    </a:lnL>
                    <a:lnR>
                      <a:noFill/>
                    </a:lnR>
                    <a:lnT>
                      <a:noFill/>
                    </a:lnT>
                    <a:lnB>
                      <a:noFill/>
                    </a:lnB>
                    <a:solidFill>
                      <a:srgbClr val="000000">
                        <a:alpha val="20000"/>
                      </a:srgbClr>
                    </a:solidFill>
                  </a:tcPr>
                </a:tc>
                <a:tc>
                  <a:txBody>
                    <a:bodyPr anchor="t">
                      <a:noAutofit/>
                    </a:bodyPr>
                    <a:p>
                      <a:pPr defTabSz="914400">
                        <a:lnSpc>
                          <a:spcPct val="100000"/>
                        </a:lnSpc>
                      </a:pPr>
                      <a:r>
                        <a:rPr b="0" lang="en-AU" sz="1800" spc="-1" strike="noStrike">
                          <a:solidFill>
                            <a:schemeClr val="dk1"/>
                          </a:solidFill>
                          <a:latin typeface="Times New Roman"/>
                        </a:rPr>
                        <a:t>Anushl Boratti</a:t>
                      </a:r>
                      <a:endParaRPr b="0" lang="en-IN" sz="1800" spc="-1" strike="noStrike">
                        <a:solidFill>
                          <a:srgbClr val="ffffff"/>
                        </a:solidFill>
                        <a:latin typeface="Arial"/>
                      </a:endParaRPr>
                    </a:p>
                  </a:txBody>
                  <a:tcPr anchor="t" marL="91440" marR="91440">
                    <a:lnL>
                      <a:noFill/>
                    </a:lnL>
                    <a:lnR>
                      <a:noFill/>
                    </a:lnR>
                    <a:lnT>
                      <a:noFill/>
                    </a:lnT>
                    <a:lnB>
                      <a:noFill/>
                    </a:lnB>
                    <a:solidFill>
                      <a:srgbClr val="000000">
                        <a:alpha val="20000"/>
                      </a:srgbClr>
                    </a:solidFill>
                  </a:tcPr>
                </a:tc>
                <a:tc>
                  <a:txBody>
                    <a:bodyPr anchor="t">
                      <a:noAutofit/>
                    </a:bodyPr>
                    <a:p>
                      <a:pPr defTabSz="914400">
                        <a:lnSpc>
                          <a:spcPct val="100000"/>
                        </a:lnSpc>
                      </a:pPr>
                      <a:r>
                        <a:rPr b="0" lang="en-AU" sz="1800" spc="-1" strike="noStrike">
                          <a:solidFill>
                            <a:srgbClr val="000000"/>
                          </a:solidFill>
                          <a:latin typeface="Times New Roman"/>
                        </a:rPr>
                        <a:t>01FE21BCS026</a:t>
                      </a:r>
                      <a:endParaRPr b="0" lang="en-IN" sz="1800" spc="-1" strike="noStrike">
                        <a:solidFill>
                          <a:srgbClr val="ffffff"/>
                        </a:solidFill>
                        <a:latin typeface="Arial"/>
                      </a:endParaRPr>
                    </a:p>
                  </a:txBody>
                  <a:tcPr anchor="t" marL="91440" marR="91440">
                    <a:lnL>
                      <a:noFill/>
                    </a:lnL>
                    <a:lnR>
                      <a:noFill/>
                    </a:lnR>
                    <a:lnT>
                      <a:noFill/>
                    </a:lnT>
                    <a:lnB>
                      <a:noFill/>
                    </a:lnB>
                    <a:solidFill>
                      <a:srgbClr val="000000">
                        <a:alpha val="20000"/>
                      </a:srgbClr>
                    </a:solidFill>
                  </a:tcPr>
                </a:tc>
                <a:tc>
                  <a:txBody>
                    <a:bodyPr anchor="t">
                      <a:noAutofit/>
                    </a:bodyPr>
                    <a:p>
                      <a:pPr defTabSz="914400">
                        <a:lnSpc>
                          <a:spcPct val="100000"/>
                        </a:lnSpc>
                      </a:pPr>
                      <a:r>
                        <a:rPr b="0" lang="en-AU" sz="1800" spc="-1" strike="noStrike">
                          <a:solidFill>
                            <a:schemeClr val="dk1"/>
                          </a:solidFill>
                          <a:latin typeface="Times New Roman"/>
                        </a:rPr>
                        <a:t>103</a:t>
                      </a:r>
                      <a:endParaRPr b="0" lang="en-IN" sz="1800" spc="-1" strike="noStrike">
                        <a:solidFill>
                          <a:srgbClr val="ffffff"/>
                        </a:solidFill>
                        <a:latin typeface="Arial"/>
                      </a:endParaRPr>
                    </a:p>
                  </a:txBody>
                  <a:tcPr anchor="t" marL="91440" marR="91440">
                    <a:lnL>
                      <a:noFill/>
                    </a:lnL>
                    <a:lnR>
                      <a:noFill/>
                    </a:lnR>
                    <a:lnT>
                      <a:noFill/>
                    </a:lnT>
                    <a:lnB>
                      <a:noFill/>
                    </a:lnB>
                    <a:solidFill>
                      <a:srgbClr val="000000">
                        <a:alpha val="20000"/>
                      </a:srgbClr>
                    </a:solidFill>
                  </a:tcPr>
                </a:tc>
                <a:tc>
                  <a:txBody>
                    <a:bodyPr anchor="t">
                      <a:noAutofit/>
                    </a:bodyPr>
                    <a:p>
                      <a:pPr defTabSz="914400">
                        <a:lnSpc>
                          <a:spcPct val="100000"/>
                        </a:lnSpc>
                      </a:pPr>
                      <a:r>
                        <a:rPr b="0" lang="en-AU" sz="1800" spc="-1" strike="noStrike">
                          <a:solidFill>
                            <a:schemeClr val="dk1"/>
                          </a:solidFill>
                          <a:latin typeface="Times New Roman"/>
                        </a:rPr>
                        <a:t>A</a:t>
                      </a:r>
                      <a:endParaRPr b="0" lang="en-IN" sz="1800" spc="-1" strike="noStrike">
                        <a:solidFill>
                          <a:srgbClr val="ffffff"/>
                        </a:solidFill>
                        <a:latin typeface="Arial"/>
                      </a:endParaRPr>
                    </a:p>
                  </a:txBody>
                  <a:tcPr anchor="t" marL="91440" marR="91440">
                    <a:lnL>
                      <a:noFill/>
                    </a:lnL>
                    <a:lnR>
                      <a:noFill/>
                    </a:lnR>
                    <a:lnT>
                      <a:noFill/>
                    </a:lnT>
                    <a:lnB>
                      <a:noFill/>
                    </a:lnB>
                    <a:solidFill>
                      <a:srgbClr val="000000">
                        <a:alpha val="20000"/>
                      </a:srgbClr>
                    </a:solidFill>
                  </a:tcPr>
                </a:tc>
              </a:tr>
              <a:tr h="370800">
                <a:tc>
                  <a:txBody>
                    <a:bodyPr anchor="t">
                      <a:noAutofit/>
                    </a:bodyPr>
                    <a:p>
                      <a:pPr defTabSz="914400">
                        <a:lnSpc>
                          <a:spcPct val="100000"/>
                        </a:lnSpc>
                      </a:pPr>
                      <a:r>
                        <a:rPr b="0" lang="en-AU" sz="1800" spc="-1" strike="noStrike">
                          <a:solidFill>
                            <a:schemeClr val="dk1"/>
                          </a:solidFill>
                          <a:latin typeface="Times New Roman"/>
                        </a:rPr>
                        <a:t>4</a:t>
                      </a:r>
                      <a:endParaRPr b="0" lang="en-IN" sz="1800" spc="-1" strike="noStrike">
                        <a:solidFill>
                          <a:srgbClr val="000000"/>
                        </a:solidFill>
                        <a:latin typeface="Arial"/>
                      </a:endParaRPr>
                    </a:p>
                  </a:txBody>
                  <a:tcPr anchor="t" marL="91440" marR="91440">
                    <a:lnL>
                      <a:noFill/>
                    </a:lnL>
                    <a:lnR>
                      <a:noFill/>
                    </a:lnR>
                    <a:lnT>
                      <a:noFill/>
                    </a:lnT>
                    <a:lnB w="12240">
                      <a:solidFill>
                        <a:srgbClr val="000000"/>
                      </a:solidFill>
                      <a:prstDash val="solid"/>
                    </a:lnB>
                    <a:noFill/>
                  </a:tcPr>
                </a:tc>
                <a:tc>
                  <a:txBody>
                    <a:bodyPr anchor="t">
                      <a:noAutofit/>
                    </a:bodyPr>
                    <a:p>
                      <a:pPr defTabSz="914400">
                        <a:lnSpc>
                          <a:spcPct val="100000"/>
                        </a:lnSpc>
                      </a:pPr>
                      <a:r>
                        <a:rPr b="0" lang="en-AU" sz="1800" spc="-1" strike="noStrike">
                          <a:solidFill>
                            <a:schemeClr val="dk1"/>
                          </a:solidFill>
                          <a:latin typeface="Times New Roman"/>
                        </a:rPr>
                        <a:t>Varsha S H</a:t>
                      </a:r>
                      <a:endParaRPr b="0" lang="en-IN" sz="1800" spc="-1" strike="noStrike">
                        <a:solidFill>
                          <a:srgbClr val="000000"/>
                        </a:solidFill>
                        <a:latin typeface="Arial"/>
                      </a:endParaRPr>
                    </a:p>
                  </a:txBody>
                  <a:tcPr anchor="t" marL="91440" marR="91440">
                    <a:lnL>
                      <a:noFill/>
                    </a:lnL>
                    <a:lnR>
                      <a:noFill/>
                    </a:lnR>
                    <a:lnT>
                      <a:noFill/>
                    </a:lnT>
                    <a:lnB w="12240">
                      <a:solidFill>
                        <a:srgbClr val="000000"/>
                      </a:solidFill>
                      <a:prstDash val="solid"/>
                    </a:lnB>
                    <a:noFill/>
                  </a:tcPr>
                </a:tc>
                <a:tc>
                  <a:txBody>
                    <a:bodyPr anchor="t">
                      <a:noAutofit/>
                    </a:bodyPr>
                    <a:p>
                      <a:pPr defTabSz="914400">
                        <a:lnSpc>
                          <a:spcPct val="100000"/>
                        </a:lnSpc>
                      </a:pPr>
                      <a:r>
                        <a:rPr b="0" lang="en-AU" sz="1800" spc="-1" strike="noStrike">
                          <a:solidFill>
                            <a:srgbClr val="000000"/>
                          </a:solidFill>
                          <a:latin typeface="Times New Roman"/>
                        </a:rPr>
                        <a:t>01FE21BCS084</a:t>
                      </a:r>
                      <a:endParaRPr b="0" lang="en-IN" sz="1800" spc="-1" strike="noStrike">
                        <a:solidFill>
                          <a:srgbClr val="000000"/>
                        </a:solidFill>
                        <a:latin typeface="Arial"/>
                      </a:endParaRPr>
                    </a:p>
                  </a:txBody>
                  <a:tcPr anchor="t" marL="91440" marR="91440">
                    <a:lnL>
                      <a:noFill/>
                    </a:lnL>
                    <a:lnR>
                      <a:noFill/>
                    </a:lnR>
                    <a:lnT>
                      <a:noFill/>
                    </a:lnT>
                    <a:lnB w="12240">
                      <a:solidFill>
                        <a:srgbClr val="000000"/>
                      </a:solidFill>
                      <a:prstDash val="solid"/>
                    </a:lnB>
                    <a:noFill/>
                  </a:tcPr>
                </a:tc>
                <a:tc>
                  <a:txBody>
                    <a:bodyPr anchor="t">
                      <a:noAutofit/>
                    </a:bodyPr>
                    <a:p>
                      <a:pPr defTabSz="914400">
                        <a:lnSpc>
                          <a:spcPct val="100000"/>
                        </a:lnSpc>
                      </a:pPr>
                      <a:r>
                        <a:rPr b="0" lang="en-AU" sz="1800" spc="-1" strike="noStrike">
                          <a:solidFill>
                            <a:schemeClr val="dk1"/>
                          </a:solidFill>
                          <a:latin typeface="Times New Roman"/>
                        </a:rPr>
                        <a:t>152</a:t>
                      </a:r>
                      <a:endParaRPr b="0" lang="en-IN" sz="1800" spc="-1" strike="noStrike">
                        <a:solidFill>
                          <a:srgbClr val="000000"/>
                        </a:solidFill>
                        <a:latin typeface="Arial"/>
                      </a:endParaRPr>
                    </a:p>
                  </a:txBody>
                  <a:tcPr anchor="t" marL="91440" marR="91440">
                    <a:lnL>
                      <a:noFill/>
                    </a:lnL>
                    <a:lnR>
                      <a:noFill/>
                    </a:lnR>
                    <a:lnT>
                      <a:noFill/>
                    </a:lnT>
                    <a:lnB w="12240">
                      <a:solidFill>
                        <a:srgbClr val="000000"/>
                      </a:solidFill>
                      <a:prstDash val="solid"/>
                    </a:lnB>
                    <a:noFill/>
                  </a:tcPr>
                </a:tc>
                <a:tc>
                  <a:txBody>
                    <a:bodyPr anchor="t">
                      <a:noAutofit/>
                    </a:bodyPr>
                    <a:p>
                      <a:pPr defTabSz="914400">
                        <a:lnSpc>
                          <a:spcPct val="100000"/>
                        </a:lnSpc>
                      </a:pPr>
                      <a:r>
                        <a:rPr b="0" lang="en-AU" sz="1800" spc="-1" strike="noStrike">
                          <a:solidFill>
                            <a:schemeClr val="dk1"/>
                          </a:solidFill>
                          <a:latin typeface="Times New Roman"/>
                        </a:rPr>
                        <a:t>A</a:t>
                      </a:r>
                      <a:endParaRPr b="0" lang="en-IN" sz="1800" spc="-1" strike="noStrike">
                        <a:solidFill>
                          <a:srgbClr val="000000"/>
                        </a:solidFill>
                        <a:latin typeface="Arial"/>
                      </a:endParaRPr>
                    </a:p>
                  </a:txBody>
                  <a:tcPr anchor="t" marL="91440" marR="91440">
                    <a:lnL>
                      <a:noFill/>
                    </a:lnL>
                    <a:lnR>
                      <a:noFill/>
                    </a:lnR>
                    <a:lnT>
                      <a:noFill/>
                    </a:lnT>
                    <a:lnB w="12240">
                      <a:solidFill>
                        <a:srgbClr val="000000"/>
                      </a:solidFill>
                      <a:prstDash val="solid"/>
                    </a:lnB>
                    <a:noFill/>
                  </a:tcPr>
                </a:tc>
              </a:tr>
            </a:tbl>
          </a:graphicData>
        </a:graphic>
      </p:graphicFrame>
      <p:grpSp>
        <p:nvGrpSpPr>
          <p:cNvPr id="70" name="Group 28"/>
          <p:cNvGrpSpPr/>
          <p:nvPr/>
        </p:nvGrpSpPr>
        <p:grpSpPr>
          <a:xfrm>
            <a:off x="149040" y="87480"/>
            <a:ext cx="8994960" cy="655200"/>
            <a:chOff x="149040" y="87480"/>
            <a:chExt cx="8994960" cy="655200"/>
          </a:xfrm>
        </p:grpSpPr>
        <p:pic>
          <p:nvPicPr>
            <p:cNvPr id="71" name="Picture 8" descr=""/>
            <p:cNvPicPr/>
            <p:nvPr/>
          </p:nvPicPr>
          <p:blipFill>
            <a:blip r:embed="rId1"/>
            <a:stretch/>
          </p:blipFill>
          <p:spPr>
            <a:xfrm>
              <a:off x="7045200" y="87480"/>
              <a:ext cx="2033280" cy="550800"/>
            </a:xfrm>
            <a:prstGeom prst="rect">
              <a:avLst/>
            </a:prstGeom>
            <a:ln w="0">
              <a:noFill/>
            </a:ln>
          </p:spPr>
        </p:pic>
        <p:cxnSp>
          <p:nvCxnSpPr>
            <p:cNvPr id="72" name="Straight Connector 9"/>
            <p:cNvCxnSpPr/>
            <p:nvPr/>
          </p:nvCxnSpPr>
          <p:spPr>
            <a:xfrm>
              <a:off x="149040" y="725400"/>
              <a:ext cx="8995320" cy="17640"/>
            </a:xfrm>
            <a:prstGeom prst="straightConnector1">
              <a:avLst/>
            </a:prstGeom>
            <a:ln w="3175">
              <a:solidFill>
                <a:srgbClr val="e4948a"/>
              </a:solidFill>
              <a:round/>
            </a:ln>
          </p:spPr>
        </p:cxn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304920" y="0"/>
            <a:ext cx="7924320" cy="856800"/>
          </a:xfrm>
          <a:prstGeom prst="rect">
            <a:avLst/>
          </a:prstGeom>
          <a:noFill/>
          <a:ln w="0">
            <a:noFill/>
          </a:ln>
        </p:spPr>
        <p:txBody>
          <a:bodyPr lIns="91440" rIns="91440" tIns="45720" bIns="45720" anchor="ctr">
            <a:normAutofit/>
          </a:bodyPr>
          <a:p>
            <a:pPr indent="0" defTabSz="914400">
              <a:lnSpc>
                <a:spcPct val="120000"/>
              </a:lnSpc>
              <a:buNone/>
            </a:pPr>
            <a:r>
              <a:rPr b="1" lang="en-US" sz="2800" spc="-1" strike="noStrike">
                <a:solidFill>
                  <a:schemeClr val="dk1"/>
                </a:solidFill>
                <a:latin typeface="Times New Roman"/>
              </a:rPr>
              <a:t>Results</a:t>
            </a:r>
            <a:endParaRPr b="0" lang="en-US" sz="2800" spc="-1" strike="noStrike">
              <a:solidFill>
                <a:schemeClr val="dk1"/>
              </a:solidFill>
              <a:latin typeface="Calibri"/>
            </a:endParaRPr>
          </a:p>
        </p:txBody>
      </p:sp>
      <p:sp>
        <p:nvSpPr>
          <p:cNvPr id="125" name="Title 1"/>
          <p:cNvSpPr/>
          <p:nvPr/>
        </p:nvSpPr>
        <p:spPr>
          <a:xfrm>
            <a:off x="0" y="0"/>
            <a:ext cx="8229240" cy="856800"/>
          </a:xfrm>
          <a:prstGeom prst="rect">
            <a:avLst/>
          </a:prstGeom>
          <a:noFill/>
          <a:ln w="0">
            <a:noFill/>
          </a:ln>
        </p:spPr>
        <p:style>
          <a:lnRef idx="0"/>
          <a:fillRef idx="0"/>
          <a:effectRef idx="0"/>
          <a:fontRef idx="minor"/>
        </p:style>
        <p:txBody>
          <a:bodyPr anchor="ctr">
            <a:normAutofit/>
          </a:bodyPr>
          <a:p>
            <a:pPr defTabSz="914400">
              <a:lnSpc>
                <a:spcPct val="100000"/>
              </a:lnSpc>
              <a:tabLst>
                <a:tab algn="l" pos="0"/>
              </a:tabLst>
            </a:pPr>
            <a:r>
              <a:rPr b="1" lang="en-US" sz="3600" spc="-1" strike="noStrike">
                <a:solidFill>
                  <a:schemeClr val="dk1"/>
                </a:solidFill>
                <a:latin typeface="Calibri"/>
              </a:rPr>
              <a:t> </a:t>
            </a:r>
            <a:endParaRPr b="0" lang="en-IN" sz="3600" spc="-1" strike="noStrike">
              <a:solidFill>
                <a:srgbClr val="000000"/>
              </a:solidFill>
              <a:latin typeface="Arial"/>
            </a:endParaRPr>
          </a:p>
        </p:txBody>
      </p:sp>
      <p:grpSp>
        <p:nvGrpSpPr>
          <p:cNvPr id="126" name="Group 28"/>
          <p:cNvGrpSpPr/>
          <p:nvPr/>
        </p:nvGrpSpPr>
        <p:grpSpPr>
          <a:xfrm>
            <a:off x="149040" y="87480"/>
            <a:ext cx="8994960" cy="655200"/>
            <a:chOff x="149040" y="87480"/>
            <a:chExt cx="8994960" cy="655200"/>
          </a:xfrm>
        </p:grpSpPr>
        <p:pic>
          <p:nvPicPr>
            <p:cNvPr id="127" name="Picture 6" descr=""/>
            <p:cNvPicPr/>
            <p:nvPr/>
          </p:nvPicPr>
          <p:blipFill>
            <a:blip r:embed="rId1"/>
            <a:stretch/>
          </p:blipFill>
          <p:spPr>
            <a:xfrm>
              <a:off x="7045200" y="87480"/>
              <a:ext cx="2033280" cy="550800"/>
            </a:xfrm>
            <a:prstGeom prst="rect">
              <a:avLst/>
            </a:prstGeom>
            <a:ln w="0">
              <a:noFill/>
            </a:ln>
          </p:spPr>
        </p:pic>
        <p:cxnSp>
          <p:nvCxnSpPr>
            <p:cNvPr id="128" name="Straight Connector 7"/>
            <p:cNvCxnSpPr/>
            <p:nvPr/>
          </p:nvCxnSpPr>
          <p:spPr>
            <a:xfrm>
              <a:off x="149040" y="725400"/>
              <a:ext cx="8995320" cy="17640"/>
            </a:xfrm>
            <a:prstGeom prst="straightConnector1">
              <a:avLst/>
            </a:prstGeom>
            <a:ln w="3175">
              <a:solidFill>
                <a:srgbClr val="e4948a"/>
              </a:solidFill>
              <a:round/>
            </a:ln>
          </p:spPr>
        </p:cxnSp>
      </p:grpSp>
      <p:pic>
        <p:nvPicPr>
          <p:cNvPr id="129" name="Content Placeholder 8" descr=""/>
          <p:cNvPicPr/>
          <p:nvPr/>
        </p:nvPicPr>
        <p:blipFill>
          <a:blip r:embed="rId2"/>
          <a:stretch/>
        </p:blipFill>
        <p:spPr>
          <a:xfrm>
            <a:off x="1017720" y="1219680"/>
            <a:ext cx="3044160" cy="3393720"/>
          </a:xfrm>
          <a:prstGeom prst="rect">
            <a:avLst/>
          </a:prstGeom>
          <a:ln w="0">
            <a:noFill/>
          </a:ln>
        </p:spPr>
      </p:pic>
      <p:pic>
        <p:nvPicPr>
          <p:cNvPr id="130" name="Picture 10" descr=""/>
          <p:cNvPicPr/>
          <p:nvPr/>
        </p:nvPicPr>
        <p:blipFill>
          <a:blip r:embed="rId3"/>
          <a:stretch/>
        </p:blipFill>
        <p:spPr>
          <a:xfrm>
            <a:off x="4842000" y="1226520"/>
            <a:ext cx="2848680" cy="3400560"/>
          </a:xfrm>
          <a:prstGeom prst="rect">
            <a:avLst/>
          </a:prstGeom>
          <a:ln w="0">
            <a:noFill/>
          </a:ln>
        </p:spPr>
      </p:pic>
      <p:sp>
        <p:nvSpPr>
          <p:cNvPr id="131" name="TextBox 11"/>
          <p:cNvSpPr/>
          <p:nvPr/>
        </p:nvSpPr>
        <p:spPr>
          <a:xfrm>
            <a:off x="786960" y="857160"/>
            <a:ext cx="3583800" cy="365400"/>
          </a:xfrm>
          <a:prstGeom prst="rect">
            <a:avLst/>
          </a:prstGeom>
          <a:noFill/>
          <a:ln w="0">
            <a:noFill/>
          </a:ln>
        </p:spPr>
        <p:style>
          <a:lnRef idx="0"/>
          <a:fillRef idx="0"/>
          <a:effectRef idx="0"/>
          <a:fontRef idx="minor"/>
        </p:style>
        <p:txBody>
          <a:bodyPr anchor="t">
            <a:spAutoFit/>
          </a:bodyPr>
          <a:p>
            <a:pPr defTabSz="914400">
              <a:lnSpc>
                <a:spcPct val="100000"/>
              </a:lnSpc>
            </a:pPr>
            <a:r>
              <a:rPr b="0" lang="en-US" sz="1800" spc="-1" strike="noStrike">
                <a:solidFill>
                  <a:schemeClr val="dk1"/>
                </a:solidFill>
                <a:latin typeface="Times New Roman"/>
              </a:rPr>
              <a:t>Classification</a:t>
            </a:r>
            <a:r>
              <a:rPr b="0" lang="en-US" sz="1800" spc="-1" strike="noStrike">
                <a:solidFill>
                  <a:schemeClr val="dk1"/>
                </a:solidFill>
                <a:latin typeface="Calibri"/>
              </a:rPr>
              <a:t> of InceptionV3 model </a:t>
            </a:r>
            <a:endParaRPr b="0" lang="en-IN" sz="1800" spc="-1" strike="noStrike">
              <a:solidFill>
                <a:srgbClr val="000000"/>
              </a:solidFill>
              <a:latin typeface="Arial"/>
            </a:endParaRPr>
          </a:p>
        </p:txBody>
      </p:sp>
      <p:sp>
        <p:nvSpPr>
          <p:cNvPr id="132" name="TextBox 12"/>
          <p:cNvSpPr/>
          <p:nvPr/>
        </p:nvSpPr>
        <p:spPr>
          <a:xfrm>
            <a:off x="4772520" y="857160"/>
            <a:ext cx="3044160" cy="365400"/>
          </a:xfrm>
          <a:prstGeom prst="rect">
            <a:avLst/>
          </a:prstGeom>
          <a:noFill/>
          <a:ln w="0">
            <a:noFill/>
          </a:ln>
        </p:spPr>
        <p:style>
          <a:lnRef idx="0"/>
          <a:fillRef idx="0"/>
          <a:effectRef idx="0"/>
          <a:fontRef idx="minor"/>
        </p:style>
        <p:txBody>
          <a:bodyPr anchor="t">
            <a:spAutoFit/>
          </a:bodyPr>
          <a:p>
            <a:pPr defTabSz="914400">
              <a:lnSpc>
                <a:spcPct val="100000"/>
              </a:lnSpc>
            </a:pPr>
            <a:r>
              <a:rPr b="0" lang="en-US" sz="1800" spc="-1" strike="noStrike">
                <a:solidFill>
                  <a:schemeClr val="dk1"/>
                </a:solidFill>
                <a:latin typeface="Times New Roman"/>
              </a:rPr>
              <a:t>Classification</a:t>
            </a:r>
            <a:r>
              <a:rPr b="0" lang="en-US" sz="1800" spc="-1" strike="noStrike">
                <a:solidFill>
                  <a:schemeClr val="dk1"/>
                </a:solidFill>
                <a:latin typeface="Calibri"/>
              </a:rPr>
              <a:t> of VGG19 model</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304920" y="0"/>
            <a:ext cx="7924320" cy="856800"/>
          </a:xfrm>
          <a:prstGeom prst="rect">
            <a:avLst/>
          </a:prstGeom>
          <a:noFill/>
          <a:ln w="0">
            <a:noFill/>
          </a:ln>
        </p:spPr>
        <p:txBody>
          <a:bodyPr lIns="91440" rIns="91440" tIns="45720" bIns="45720" anchor="ctr">
            <a:normAutofit/>
          </a:bodyPr>
          <a:p>
            <a:pPr indent="0" defTabSz="914400">
              <a:lnSpc>
                <a:spcPct val="120000"/>
              </a:lnSpc>
              <a:buNone/>
            </a:pPr>
            <a:r>
              <a:rPr b="1" lang="en-AU" sz="2800" spc="-1" strike="noStrike">
                <a:solidFill>
                  <a:schemeClr val="dk1"/>
                </a:solidFill>
                <a:latin typeface="Times New Roman"/>
              </a:rPr>
              <a:t>Results </a:t>
            </a:r>
            <a:endParaRPr b="0" lang="en-US" sz="2800" spc="-1" strike="noStrike">
              <a:solidFill>
                <a:schemeClr val="dk1"/>
              </a:solidFill>
              <a:latin typeface="Calibri"/>
            </a:endParaRPr>
          </a:p>
        </p:txBody>
      </p:sp>
      <p:sp>
        <p:nvSpPr>
          <p:cNvPr id="134" name="Title 1"/>
          <p:cNvSpPr/>
          <p:nvPr/>
        </p:nvSpPr>
        <p:spPr>
          <a:xfrm>
            <a:off x="0" y="0"/>
            <a:ext cx="8229240" cy="856800"/>
          </a:xfrm>
          <a:prstGeom prst="rect">
            <a:avLst/>
          </a:prstGeom>
          <a:noFill/>
          <a:ln w="0">
            <a:noFill/>
          </a:ln>
        </p:spPr>
        <p:style>
          <a:lnRef idx="0"/>
          <a:fillRef idx="0"/>
          <a:effectRef idx="0"/>
          <a:fontRef idx="minor"/>
        </p:style>
        <p:txBody>
          <a:bodyPr anchor="ctr">
            <a:normAutofit/>
          </a:bodyPr>
          <a:p>
            <a:pPr defTabSz="914400">
              <a:lnSpc>
                <a:spcPct val="100000"/>
              </a:lnSpc>
              <a:tabLst>
                <a:tab algn="l" pos="0"/>
              </a:tabLst>
            </a:pPr>
            <a:r>
              <a:rPr b="1" lang="en-US" sz="3600" spc="-1" strike="noStrike">
                <a:solidFill>
                  <a:schemeClr val="dk1"/>
                </a:solidFill>
                <a:latin typeface="Calibri"/>
              </a:rPr>
              <a:t> </a:t>
            </a:r>
            <a:endParaRPr b="0" lang="en-IN" sz="3600" spc="-1" strike="noStrike">
              <a:solidFill>
                <a:srgbClr val="000000"/>
              </a:solidFill>
              <a:latin typeface="Arial"/>
            </a:endParaRPr>
          </a:p>
        </p:txBody>
      </p:sp>
      <p:grpSp>
        <p:nvGrpSpPr>
          <p:cNvPr id="135" name="Group 28"/>
          <p:cNvGrpSpPr/>
          <p:nvPr/>
        </p:nvGrpSpPr>
        <p:grpSpPr>
          <a:xfrm>
            <a:off x="149040" y="87480"/>
            <a:ext cx="8994960" cy="655200"/>
            <a:chOff x="149040" y="87480"/>
            <a:chExt cx="8994960" cy="655200"/>
          </a:xfrm>
        </p:grpSpPr>
        <p:pic>
          <p:nvPicPr>
            <p:cNvPr id="136" name="Picture 6" descr=""/>
            <p:cNvPicPr/>
            <p:nvPr/>
          </p:nvPicPr>
          <p:blipFill>
            <a:blip r:embed="rId1"/>
            <a:stretch/>
          </p:blipFill>
          <p:spPr>
            <a:xfrm>
              <a:off x="7045200" y="87480"/>
              <a:ext cx="2033280" cy="550800"/>
            </a:xfrm>
            <a:prstGeom prst="rect">
              <a:avLst/>
            </a:prstGeom>
            <a:ln w="0">
              <a:noFill/>
            </a:ln>
          </p:spPr>
        </p:pic>
        <p:cxnSp>
          <p:nvCxnSpPr>
            <p:cNvPr id="137" name="Straight Connector 7"/>
            <p:cNvCxnSpPr/>
            <p:nvPr/>
          </p:nvCxnSpPr>
          <p:spPr>
            <a:xfrm>
              <a:off x="149040" y="725400"/>
              <a:ext cx="8995320" cy="17640"/>
            </a:xfrm>
            <a:prstGeom prst="straightConnector1">
              <a:avLst/>
            </a:prstGeom>
            <a:ln w="3175">
              <a:solidFill>
                <a:srgbClr val="e4948a"/>
              </a:solidFill>
              <a:round/>
            </a:ln>
          </p:spPr>
        </p:cxnSp>
      </p:grpSp>
      <p:sp>
        <p:nvSpPr>
          <p:cNvPr id="138" name="PlaceHolder 2"/>
          <p:cNvSpPr>
            <a:spLocks noGrp="1"/>
          </p:cNvSpPr>
          <p:nvPr>
            <p:ph/>
          </p:nvPr>
        </p:nvSpPr>
        <p:spPr>
          <a:xfrm>
            <a:off x="304920" y="816480"/>
            <a:ext cx="8381520" cy="3997800"/>
          </a:xfrm>
          <a:prstGeom prst="rect">
            <a:avLst/>
          </a:prstGeom>
          <a:noFill/>
          <a:ln w="0">
            <a:noFill/>
          </a:ln>
        </p:spPr>
        <p:txBody>
          <a:bodyPr lIns="91440" rIns="91440" tIns="45720" bIns="45720" anchor="t">
            <a:normAutofit/>
          </a:bodyPr>
          <a:p>
            <a:pPr indent="0">
              <a:spcBef>
                <a:spcPts val="1417"/>
              </a:spcBef>
              <a:buNone/>
            </a:pPr>
            <a:endParaRPr b="0" lang="en-US" sz="3200" spc="-1" strike="noStrike">
              <a:solidFill>
                <a:schemeClr val="dk1"/>
              </a:solidFill>
              <a:latin typeface="Calibri"/>
            </a:endParaRPr>
          </a:p>
        </p:txBody>
      </p:sp>
      <p:sp>
        <p:nvSpPr>
          <p:cNvPr id="139" name="TextBox 8"/>
          <p:cNvSpPr/>
          <p:nvPr/>
        </p:nvSpPr>
        <p:spPr>
          <a:xfrm>
            <a:off x="3200400" y="2343240"/>
            <a:ext cx="2742840" cy="584280"/>
          </a:xfrm>
          <a:prstGeom prst="rect">
            <a:avLst/>
          </a:prstGeom>
          <a:noFill/>
          <a:ln w="0">
            <a:noFill/>
          </a:ln>
        </p:spPr>
        <p:style>
          <a:lnRef idx="0"/>
          <a:fillRef idx="0"/>
          <a:effectRef idx="0"/>
          <a:fontRef idx="minor"/>
        </p:style>
        <p:txBody>
          <a:bodyPr numCol="1" spcCol="0" horzOverflow="overflow" anchor="t">
            <a:spAutoFit/>
          </a:bodyPr>
          <a:p>
            <a:pPr defTabSz="914400">
              <a:lnSpc>
                <a:spcPct val="100000"/>
              </a:lnSpc>
            </a:pPr>
            <a:endParaRPr b="1" lang="en-AU" sz="3200" spc="-1" strike="noStrike">
              <a:solidFill>
                <a:schemeClr val="dk1"/>
              </a:solidFill>
              <a:latin typeface="Calibri"/>
            </a:endParaRPr>
          </a:p>
        </p:txBody>
      </p:sp>
      <p:pic>
        <p:nvPicPr>
          <p:cNvPr id="140" name="Picture 5" descr=""/>
          <p:cNvPicPr/>
          <p:nvPr/>
        </p:nvPicPr>
        <p:blipFill>
          <a:blip r:embed="rId2"/>
          <a:stretch/>
        </p:blipFill>
        <p:spPr>
          <a:xfrm>
            <a:off x="999360" y="1437480"/>
            <a:ext cx="6883200" cy="24858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304920" y="0"/>
            <a:ext cx="7924320" cy="856800"/>
          </a:xfrm>
          <a:prstGeom prst="rect">
            <a:avLst/>
          </a:prstGeom>
          <a:noFill/>
          <a:ln w="0">
            <a:noFill/>
          </a:ln>
        </p:spPr>
        <p:txBody>
          <a:bodyPr lIns="91440" rIns="91440" tIns="45720" bIns="45720" anchor="ctr">
            <a:normAutofit/>
          </a:bodyPr>
          <a:p>
            <a:pPr indent="0" defTabSz="914400">
              <a:lnSpc>
                <a:spcPct val="120000"/>
              </a:lnSpc>
              <a:buNone/>
            </a:pPr>
            <a:r>
              <a:rPr b="1" lang="en-AU" sz="2800" spc="-1" strike="noStrike">
                <a:solidFill>
                  <a:schemeClr val="dk1"/>
                </a:solidFill>
                <a:latin typeface="Times New Roman"/>
              </a:rPr>
              <a:t> </a:t>
            </a:r>
            <a:r>
              <a:rPr b="1" lang="en-AU" sz="2800" spc="-1" strike="noStrike">
                <a:solidFill>
                  <a:schemeClr val="dk1"/>
                </a:solidFill>
                <a:latin typeface="Times New Roman"/>
              </a:rPr>
              <a:t>Conclusion</a:t>
            </a:r>
            <a:endParaRPr b="0" lang="en-US" sz="2800" spc="-1" strike="noStrike">
              <a:solidFill>
                <a:schemeClr val="dk1"/>
              </a:solidFill>
              <a:latin typeface="Calibri"/>
            </a:endParaRPr>
          </a:p>
        </p:txBody>
      </p:sp>
      <p:sp>
        <p:nvSpPr>
          <p:cNvPr id="142" name="Title 1"/>
          <p:cNvSpPr/>
          <p:nvPr/>
        </p:nvSpPr>
        <p:spPr>
          <a:xfrm>
            <a:off x="0" y="0"/>
            <a:ext cx="8229240" cy="856800"/>
          </a:xfrm>
          <a:prstGeom prst="rect">
            <a:avLst/>
          </a:prstGeom>
          <a:noFill/>
          <a:ln w="0">
            <a:noFill/>
          </a:ln>
        </p:spPr>
        <p:style>
          <a:lnRef idx="0"/>
          <a:fillRef idx="0"/>
          <a:effectRef idx="0"/>
          <a:fontRef idx="minor"/>
        </p:style>
        <p:txBody>
          <a:bodyPr anchor="ctr">
            <a:normAutofit/>
          </a:bodyPr>
          <a:p>
            <a:pPr defTabSz="914400">
              <a:lnSpc>
                <a:spcPct val="100000"/>
              </a:lnSpc>
              <a:tabLst>
                <a:tab algn="l" pos="0"/>
              </a:tabLst>
            </a:pPr>
            <a:r>
              <a:rPr b="1" lang="en-US" sz="3600" spc="-1" strike="noStrike">
                <a:solidFill>
                  <a:schemeClr val="dk1"/>
                </a:solidFill>
                <a:latin typeface="Calibri"/>
              </a:rPr>
              <a:t> </a:t>
            </a:r>
            <a:endParaRPr b="0" lang="en-IN" sz="3600" spc="-1" strike="noStrike">
              <a:solidFill>
                <a:srgbClr val="000000"/>
              </a:solidFill>
              <a:latin typeface="Arial"/>
            </a:endParaRPr>
          </a:p>
        </p:txBody>
      </p:sp>
      <p:grpSp>
        <p:nvGrpSpPr>
          <p:cNvPr id="143" name="Group 28"/>
          <p:cNvGrpSpPr/>
          <p:nvPr/>
        </p:nvGrpSpPr>
        <p:grpSpPr>
          <a:xfrm>
            <a:off x="149040" y="87480"/>
            <a:ext cx="8994960" cy="655200"/>
            <a:chOff x="149040" y="87480"/>
            <a:chExt cx="8994960" cy="655200"/>
          </a:xfrm>
        </p:grpSpPr>
        <p:pic>
          <p:nvPicPr>
            <p:cNvPr id="144" name="Picture 6" descr=""/>
            <p:cNvPicPr/>
            <p:nvPr/>
          </p:nvPicPr>
          <p:blipFill>
            <a:blip r:embed="rId1"/>
            <a:stretch/>
          </p:blipFill>
          <p:spPr>
            <a:xfrm>
              <a:off x="7045200" y="87480"/>
              <a:ext cx="2033280" cy="550800"/>
            </a:xfrm>
            <a:prstGeom prst="rect">
              <a:avLst/>
            </a:prstGeom>
            <a:ln w="0">
              <a:noFill/>
            </a:ln>
          </p:spPr>
        </p:pic>
        <p:cxnSp>
          <p:nvCxnSpPr>
            <p:cNvPr id="145" name="Straight Connector 7"/>
            <p:cNvCxnSpPr/>
            <p:nvPr/>
          </p:nvCxnSpPr>
          <p:spPr>
            <a:xfrm>
              <a:off x="149040" y="725400"/>
              <a:ext cx="8995320" cy="17640"/>
            </a:xfrm>
            <a:prstGeom prst="straightConnector1">
              <a:avLst/>
            </a:prstGeom>
            <a:ln w="3175">
              <a:solidFill>
                <a:srgbClr val="e4948a"/>
              </a:solidFill>
              <a:round/>
            </a:ln>
          </p:spPr>
        </p:cxnSp>
      </p:grpSp>
      <p:sp>
        <p:nvSpPr>
          <p:cNvPr id="146" name="PlaceHolder 2"/>
          <p:cNvSpPr>
            <a:spLocks noGrp="1"/>
          </p:cNvSpPr>
          <p:nvPr>
            <p:ph/>
          </p:nvPr>
        </p:nvSpPr>
        <p:spPr>
          <a:xfrm>
            <a:off x="304920" y="816480"/>
            <a:ext cx="8381520" cy="3997800"/>
          </a:xfrm>
          <a:prstGeom prst="rect">
            <a:avLst/>
          </a:prstGeom>
          <a:noFill/>
          <a:ln w="0">
            <a:noFill/>
          </a:ln>
        </p:spPr>
        <p:txBody>
          <a:bodyPr lIns="91440" rIns="91440" tIns="45720" bIns="45720" anchor="t">
            <a:normAutofit/>
          </a:bodyPr>
          <a:p>
            <a:pPr indent="0">
              <a:spcBef>
                <a:spcPts val="1417"/>
              </a:spcBef>
              <a:buNone/>
            </a:pPr>
            <a:endParaRPr b="0" lang="en-US" sz="3200" spc="-1" strike="noStrike">
              <a:solidFill>
                <a:schemeClr val="dk1"/>
              </a:solidFill>
              <a:latin typeface="Calibri"/>
            </a:endParaRPr>
          </a:p>
        </p:txBody>
      </p:sp>
      <p:sp>
        <p:nvSpPr>
          <p:cNvPr id="147" name="TextBox 8"/>
          <p:cNvSpPr/>
          <p:nvPr/>
        </p:nvSpPr>
        <p:spPr>
          <a:xfrm>
            <a:off x="3200400" y="2343240"/>
            <a:ext cx="2742840" cy="584280"/>
          </a:xfrm>
          <a:prstGeom prst="rect">
            <a:avLst/>
          </a:prstGeom>
          <a:noFill/>
          <a:ln w="0">
            <a:noFill/>
          </a:ln>
        </p:spPr>
        <p:style>
          <a:lnRef idx="0"/>
          <a:fillRef idx="0"/>
          <a:effectRef idx="0"/>
          <a:fontRef idx="minor"/>
        </p:style>
        <p:txBody>
          <a:bodyPr numCol="1" spcCol="0" horzOverflow="overflow" anchor="t">
            <a:spAutoFit/>
          </a:bodyPr>
          <a:p>
            <a:pPr defTabSz="914400">
              <a:lnSpc>
                <a:spcPct val="100000"/>
              </a:lnSpc>
            </a:pPr>
            <a:endParaRPr b="1" lang="en-AU" sz="3200" spc="-1" strike="noStrike">
              <a:solidFill>
                <a:schemeClr val="dk1"/>
              </a:solidFill>
              <a:latin typeface="Calibri"/>
            </a:endParaRPr>
          </a:p>
        </p:txBody>
      </p:sp>
      <p:sp>
        <p:nvSpPr>
          <p:cNvPr id="148" name="TextBox 10"/>
          <p:cNvSpPr/>
          <p:nvPr/>
        </p:nvSpPr>
        <p:spPr>
          <a:xfrm flipH="1">
            <a:off x="411120" y="1216800"/>
            <a:ext cx="8164800" cy="1737000"/>
          </a:xfrm>
          <a:prstGeom prst="rect">
            <a:avLst/>
          </a:prstGeom>
          <a:noFill/>
          <a:ln w="0">
            <a:noFill/>
          </a:ln>
        </p:spPr>
        <p:style>
          <a:lnRef idx="0"/>
          <a:fillRef idx="0"/>
          <a:effectRef idx="0"/>
          <a:fontRef idx="minor"/>
        </p:style>
        <p:txBody>
          <a:bodyPr anchor="t">
            <a:spAutoFit/>
          </a:bodyPr>
          <a:p>
            <a:pPr marL="285840" indent="-285840" algn="just" defTabSz="914400">
              <a:lnSpc>
                <a:spcPct val="100000"/>
              </a:lnSpc>
              <a:buClr>
                <a:srgbClr val="000000"/>
              </a:buClr>
              <a:buFont typeface="Arial"/>
              <a:buChar char="•"/>
            </a:pPr>
            <a:r>
              <a:rPr b="0" lang="en-US" sz="1800" spc="-1" strike="noStrike">
                <a:solidFill>
                  <a:schemeClr val="dk1"/>
                </a:solidFill>
                <a:latin typeface="Calibri"/>
                <a:ea typeface="Calibri"/>
              </a:rPr>
              <a:t>The examination of the Indonesian herbal plant dataset reveals that the Inception-V3 model outperforms other models, achieving an impressive accuracy of 98.86%. However, the VGG19 model also demonstrates strong performance with an accuracy of 89.65%. Interestingly, apart from Inception-V3, the VGG19 model surpasses other architectures such as ResNet, DenseNet, and VGG11 in terms of accuracy.</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304920" y="0"/>
            <a:ext cx="7924320" cy="856800"/>
          </a:xfrm>
          <a:prstGeom prst="rect">
            <a:avLst/>
          </a:prstGeom>
          <a:noFill/>
          <a:ln w="0">
            <a:noFill/>
          </a:ln>
        </p:spPr>
        <p:txBody>
          <a:bodyPr lIns="91440" rIns="91440" tIns="45720" bIns="45720" anchor="ctr">
            <a:normAutofit/>
          </a:bodyPr>
          <a:p>
            <a:pPr indent="0" defTabSz="914400">
              <a:lnSpc>
                <a:spcPct val="120000"/>
              </a:lnSpc>
              <a:buNone/>
            </a:pPr>
            <a:r>
              <a:rPr b="1" lang="en-US" sz="2800" spc="-1" strike="noStrike">
                <a:solidFill>
                  <a:schemeClr val="dk1"/>
                </a:solidFill>
                <a:latin typeface="Times New Roman"/>
              </a:rPr>
              <a:t>Future Scope</a:t>
            </a:r>
            <a:endParaRPr b="0" lang="en-US" sz="2800" spc="-1" strike="noStrike">
              <a:solidFill>
                <a:schemeClr val="dk1"/>
              </a:solidFill>
              <a:latin typeface="Calibri"/>
            </a:endParaRPr>
          </a:p>
        </p:txBody>
      </p:sp>
      <p:sp>
        <p:nvSpPr>
          <p:cNvPr id="150" name="Title 1"/>
          <p:cNvSpPr/>
          <p:nvPr/>
        </p:nvSpPr>
        <p:spPr>
          <a:xfrm>
            <a:off x="0" y="0"/>
            <a:ext cx="8229240" cy="856800"/>
          </a:xfrm>
          <a:prstGeom prst="rect">
            <a:avLst/>
          </a:prstGeom>
          <a:noFill/>
          <a:ln w="0">
            <a:noFill/>
          </a:ln>
        </p:spPr>
        <p:style>
          <a:lnRef idx="0"/>
          <a:fillRef idx="0"/>
          <a:effectRef idx="0"/>
          <a:fontRef idx="minor"/>
        </p:style>
        <p:txBody>
          <a:bodyPr anchor="ctr">
            <a:normAutofit/>
          </a:bodyPr>
          <a:p>
            <a:pPr defTabSz="914400">
              <a:lnSpc>
                <a:spcPct val="100000"/>
              </a:lnSpc>
              <a:tabLst>
                <a:tab algn="l" pos="0"/>
              </a:tabLst>
            </a:pPr>
            <a:r>
              <a:rPr b="1" lang="en-US" sz="3600" spc="-1" strike="noStrike">
                <a:solidFill>
                  <a:schemeClr val="dk1"/>
                </a:solidFill>
                <a:latin typeface="Calibri"/>
              </a:rPr>
              <a:t> </a:t>
            </a:r>
            <a:endParaRPr b="0" lang="en-IN" sz="3600" spc="-1" strike="noStrike">
              <a:solidFill>
                <a:srgbClr val="000000"/>
              </a:solidFill>
              <a:latin typeface="Arial"/>
            </a:endParaRPr>
          </a:p>
        </p:txBody>
      </p:sp>
      <p:grpSp>
        <p:nvGrpSpPr>
          <p:cNvPr id="151" name="Group 28"/>
          <p:cNvGrpSpPr/>
          <p:nvPr/>
        </p:nvGrpSpPr>
        <p:grpSpPr>
          <a:xfrm>
            <a:off x="149040" y="87480"/>
            <a:ext cx="8994960" cy="655200"/>
            <a:chOff x="149040" y="87480"/>
            <a:chExt cx="8994960" cy="655200"/>
          </a:xfrm>
        </p:grpSpPr>
        <p:pic>
          <p:nvPicPr>
            <p:cNvPr id="152" name="Picture 6" descr=""/>
            <p:cNvPicPr/>
            <p:nvPr/>
          </p:nvPicPr>
          <p:blipFill>
            <a:blip r:embed="rId1"/>
            <a:stretch/>
          </p:blipFill>
          <p:spPr>
            <a:xfrm>
              <a:off x="7045200" y="87480"/>
              <a:ext cx="2033280" cy="550800"/>
            </a:xfrm>
            <a:prstGeom prst="rect">
              <a:avLst/>
            </a:prstGeom>
            <a:ln w="0">
              <a:noFill/>
            </a:ln>
          </p:spPr>
        </p:pic>
        <p:cxnSp>
          <p:nvCxnSpPr>
            <p:cNvPr id="153" name="Straight Connector 7"/>
            <p:cNvCxnSpPr/>
            <p:nvPr/>
          </p:nvCxnSpPr>
          <p:spPr>
            <a:xfrm>
              <a:off x="149040" y="725400"/>
              <a:ext cx="8995320" cy="17640"/>
            </a:xfrm>
            <a:prstGeom prst="straightConnector1">
              <a:avLst/>
            </a:prstGeom>
            <a:ln w="3175">
              <a:solidFill>
                <a:srgbClr val="e4948a"/>
              </a:solidFill>
              <a:round/>
            </a:ln>
          </p:spPr>
        </p:cxnSp>
      </p:grpSp>
      <p:sp>
        <p:nvSpPr>
          <p:cNvPr id="154" name="PlaceHolder 2"/>
          <p:cNvSpPr>
            <a:spLocks noGrp="1"/>
          </p:cNvSpPr>
          <p:nvPr>
            <p:ph/>
          </p:nvPr>
        </p:nvSpPr>
        <p:spPr>
          <a:xfrm>
            <a:off x="457200" y="1200240"/>
            <a:ext cx="8229240" cy="3394080"/>
          </a:xfrm>
          <a:prstGeom prst="rect">
            <a:avLst/>
          </a:prstGeom>
          <a:noFill/>
          <a:ln w="0">
            <a:noFill/>
          </a:ln>
        </p:spPr>
        <p:txBody>
          <a:bodyPr lIns="91440" rIns="91440" tIns="45720" bIns="45720" anchor="t">
            <a:normAutofit/>
          </a:bodyPr>
          <a:p>
            <a:pPr indent="0" algn="just" defTabSz="914400">
              <a:lnSpc>
                <a:spcPct val="100000"/>
              </a:lnSpc>
              <a:spcBef>
                <a:spcPts val="360"/>
              </a:spcBef>
              <a:buNone/>
              <a:tabLst>
                <a:tab algn="l" pos="0"/>
              </a:tabLst>
            </a:pPr>
            <a:r>
              <a:rPr b="0" lang="en-GB" sz="1800" spc="-1" strike="noStrike">
                <a:solidFill>
                  <a:schemeClr val="dk1"/>
                </a:solidFill>
                <a:latin typeface="Calibri"/>
                <a:ea typeface="Calibri"/>
              </a:rPr>
              <a:t> </a:t>
            </a:r>
            <a:r>
              <a:rPr b="0" lang="en-GB" sz="1800" spc="-1" strike="noStrike">
                <a:solidFill>
                  <a:schemeClr val="dk1"/>
                </a:solidFill>
                <a:latin typeface="Times New Roman"/>
                <a:ea typeface="Calibri"/>
              </a:rPr>
              <a:t>The proposed paradigm for Indonesian herbal plant identification will be developed and improved, with advanced data augmentation techniques and hyperparameter optimization. Collaboration with traditional medicine practitioners and mobile platforms will be beneficial. The model should be regularly updated, incorporating geographic information systems, ethnobotanical research, and environmental impact assessments.</a:t>
            </a:r>
            <a:endParaRPr b="0" lang="en-US" sz="1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304920" y="0"/>
            <a:ext cx="7924320" cy="856800"/>
          </a:xfrm>
          <a:prstGeom prst="rect">
            <a:avLst/>
          </a:prstGeom>
          <a:noFill/>
          <a:ln w="0">
            <a:noFill/>
          </a:ln>
        </p:spPr>
        <p:txBody>
          <a:bodyPr lIns="91440" rIns="91440" tIns="45720" bIns="45720" anchor="ctr">
            <a:normAutofit/>
          </a:bodyPr>
          <a:p>
            <a:pPr indent="0" defTabSz="914400">
              <a:lnSpc>
                <a:spcPct val="120000"/>
              </a:lnSpc>
              <a:buNone/>
            </a:pPr>
            <a:r>
              <a:rPr b="1" lang="en-US" sz="2800" spc="-1" strike="noStrike">
                <a:solidFill>
                  <a:schemeClr val="dk1"/>
                </a:solidFill>
                <a:latin typeface="Times New Roman"/>
              </a:rPr>
              <a:t>References</a:t>
            </a:r>
            <a:endParaRPr b="0" lang="en-US" sz="2800" spc="-1" strike="noStrike">
              <a:solidFill>
                <a:schemeClr val="dk1"/>
              </a:solidFill>
              <a:latin typeface="Calibri"/>
            </a:endParaRPr>
          </a:p>
        </p:txBody>
      </p:sp>
      <p:sp>
        <p:nvSpPr>
          <p:cNvPr id="156" name="Title 1"/>
          <p:cNvSpPr/>
          <p:nvPr/>
        </p:nvSpPr>
        <p:spPr>
          <a:xfrm>
            <a:off x="0" y="0"/>
            <a:ext cx="8229240" cy="856800"/>
          </a:xfrm>
          <a:prstGeom prst="rect">
            <a:avLst/>
          </a:prstGeom>
          <a:noFill/>
          <a:ln w="0">
            <a:noFill/>
          </a:ln>
        </p:spPr>
        <p:style>
          <a:lnRef idx="0"/>
          <a:fillRef idx="0"/>
          <a:effectRef idx="0"/>
          <a:fontRef idx="minor"/>
        </p:style>
        <p:txBody>
          <a:bodyPr anchor="ctr">
            <a:normAutofit/>
          </a:bodyPr>
          <a:p>
            <a:pPr defTabSz="914400">
              <a:lnSpc>
                <a:spcPct val="100000"/>
              </a:lnSpc>
              <a:tabLst>
                <a:tab algn="l" pos="0"/>
              </a:tabLst>
            </a:pPr>
            <a:r>
              <a:rPr b="1" lang="en-US" sz="3600" spc="-1" strike="noStrike">
                <a:solidFill>
                  <a:schemeClr val="dk1"/>
                </a:solidFill>
                <a:latin typeface="Calibri"/>
              </a:rPr>
              <a:t> </a:t>
            </a:r>
            <a:endParaRPr b="0" lang="en-IN" sz="3600" spc="-1" strike="noStrike">
              <a:solidFill>
                <a:srgbClr val="000000"/>
              </a:solidFill>
              <a:latin typeface="Arial"/>
            </a:endParaRPr>
          </a:p>
        </p:txBody>
      </p:sp>
      <p:grpSp>
        <p:nvGrpSpPr>
          <p:cNvPr id="157" name="Group 28"/>
          <p:cNvGrpSpPr/>
          <p:nvPr/>
        </p:nvGrpSpPr>
        <p:grpSpPr>
          <a:xfrm>
            <a:off x="149040" y="87480"/>
            <a:ext cx="8994960" cy="655200"/>
            <a:chOff x="149040" y="87480"/>
            <a:chExt cx="8994960" cy="655200"/>
          </a:xfrm>
        </p:grpSpPr>
        <p:pic>
          <p:nvPicPr>
            <p:cNvPr id="158" name="Picture 6" descr=""/>
            <p:cNvPicPr/>
            <p:nvPr/>
          </p:nvPicPr>
          <p:blipFill>
            <a:blip r:embed="rId1"/>
            <a:stretch/>
          </p:blipFill>
          <p:spPr>
            <a:xfrm>
              <a:off x="7045200" y="87480"/>
              <a:ext cx="2033280" cy="550800"/>
            </a:xfrm>
            <a:prstGeom prst="rect">
              <a:avLst/>
            </a:prstGeom>
            <a:ln w="0">
              <a:noFill/>
            </a:ln>
          </p:spPr>
        </p:pic>
        <p:cxnSp>
          <p:nvCxnSpPr>
            <p:cNvPr id="159" name="Straight Connector 7"/>
            <p:cNvCxnSpPr/>
            <p:nvPr/>
          </p:nvCxnSpPr>
          <p:spPr>
            <a:xfrm>
              <a:off x="149040" y="725400"/>
              <a:ext cx="8995320" cy="17640"/>
            </a:xfrm>
            <a:prstGeom prst="straightConnector1">
              <a:avLst/>
            </a:prstGeom>
            <a:ln w="3175">
              <a:solidFill>
                <a:srgbClr val="e4948a"/>
              </a:solidFill>
              <a:round/>
            </a:ln>
          </p:spPr>
        </p:cxnSp>
      </p:grpSp>
      <p:sp>
        <p:nvSpPr>
          <p:cNvPr id="160" name="PlaceHolder 2"/>
          <p:cNvSpPr>
            <a:spLocks noGrp="1"/>
          </p:cNvSpPr>
          <p:nvPr>
            <p:ph/>
          </p:nvPr>
        </p:nvSpPr>
        <p:spPr>
          <a:xfrm>
            <a:off x="2520" y="852480"/>
            <a:ext cx="9070920" cy="4274640"/>
          </a:xfrm>
          <a:prstGeom prst="rect">
            <a:avLst/>
          </a:prstGeom>
          <a:noFill/>
          <a:ln w="0">
            <a:noFill/>
          </a:ln>
        </p:spPr>
        <p:txBody>
          <a:bodyPr lIns="91440" rIns="91440" tIns="45720" bIns="45720" anchor="t">
            <a:normAutofit/>
          </a:bodyPr>
          <a:p>
            <a:pPr indent="0" algn="just" defTabSz="914400">
              <a:lnSpc>
                <a:spcPct val="120000"/>
              </a:lnSpc>
              <a:spcBef>
                <a:spcPts val="241"/>
              </a:spcBef>
              <a:buNone/>
              <a:tabLst>
                <a:tab algn="l" pos="0"/>
              </a:tabLst>
            </a:pPr>
            <a:r>
              <a:rPr b="0" lang="en-IN" sz="1200" spc="-1" strike="noStrike">
                <a:solidFill>
                  <a:schemeClr val="dk1"/>
                </a:solidFill>
                <a:latin typeface="Times New Roman"/>
              </a:rPr>
              <a:t>[1]</a:t>
            </a:r>
            <a:r>
              <a:rPr b="0" lang="en-IN" sz="1200" spc="-1" strike="noStrike">
                <a:solidFill>
                  <a:srgbClr val="000000"/>
                </a:solidFill>
                <a:latin typeface="Times New Roman"/>
              </a:rPr>
              <a:t>   </a:t>
            </a:r>
            <a:r>
              <a:rPr b="0" lang="en-IN" sz="1200" spc="-1" strike="noStrike">
                <a:solidFill>
                  <a:srgbClr val="222222"/>
                </a:solidFill>
                <a:latin typeface="Times New Roman"/>
              </a:rPr>
              <a:t>Musyaffa, Muhammad Salman Ikrar, Novanto Yudistira, and Muhammad Arif Rahman. "IndoHerb: Indonesia Medicinal Plants             Recognition using Transfer Learning and Deep Learning." </a:t>
            </a:r>
            <a:r>
              <a:rPr b="0" i="1" lang="en-IN" sz="1200" spc="-1" strike="noStrike">
                <a:solidFill>
                  <a:srgbClr val="222222"/>
                </a:solidFill>
                <a:latin typeface="Times New Roman"/>
              </a:rPr>
              <a:t>arXiv preprint arXiv:2308.01604</a:t>
            </a:r>
            <a:r>
              <a:rPr b="0" lang="en-IN" sz="1200" spc="-1" strike="noStrike">
                <a:solidFill>
                  <a:srgbClr val="222222"/>
                </a:solidFill>
                <a:latin typeface="Times New Roman"/>
              </a:rPr>
              <a:t> (2023).</a:t>
            </a:r>
            <a:endParaRPr b="0" lang="en-US" sz="1200" spc="-1" strike="noStrike">
              <a:solidFill>
                <a:schemeClr val="dk1"/>
              </a:solidFill>
              <a:latin typeface="Calibri"/>
            </a:endParaRPr>
          </a:p>
          <a:p>
            <a:pPr indent="0" algn="just" defTabSz="914400">
              <a:lnSpc>
                <a:spcPct val="120000"/>
              </a:lnSpc>
              <a:spcBef>
                <a:spcPts val="241"/>
              </a:spcBef>
              <a:buNone/>
              <a:tabLst>
                <a:tab algn="l" pos="0"/>
              </a:tabLst>
            </a:pPr>
            <a:r>
              <a:rPr b="0" lang="en-IN" sz="1200" spc="-1" strike="noStrike">
                <a:solidFill>
                  <a:schemeClr val="dk1"/>
                </a:solidFill>
                <a:latin typeface="Times New Roman"/>
              </a:rPr>
              <a:t> </a:t>
            </a:r>
            <a:r>
              <a:rPr b="0" lang="en-IN" sz="1200" spc="-1" strike="noStrike">
                <a:solidFill>
                  <a:schemeClr val="dk1"/>
                </a:solidFill>
                <a:latin typeface="Times New Roman"/>
              </a:rPr>
              <a:t>[2]   Jafar Abdollahi. “Identification of medicinal plants in ardabil using deep learning: identification of medicinal plants using deep             learning”. In: 2022 27th International Computer Conference, Computer Society of Iran (CSICC). IEEE. 2022, pp. 1–6. </a:t>
            </a:r>
            <a:endParaRPr b="0" lang="en-US" sz="1200" spc="-1" strike="noStrike">
              <a:solidFill>
                <a:schemeClr val="dk1"/>
              </a:solidFill>
              <a:latin typeface="Calibri"/>
            </a:endParaRPr>
          </a:p>
          <a:p>
            <a:pPr indent="0" algn="just" defTabSz="914400">
              <a:lnSpc>
                <a:spcPct val="120000"/>
              </a:lnSpc>
              <a:spcBef>
                <a:spcPts val="241"/>
              </a:spcBef>
              <a:buNone/>
              <a:tabLst>
                <a:tab algn="l" pos="0"/>
              </a:tabLst>
            </a:pPr>
            <a:r>
              <a:rPr b="0" lang="en-IN" sz="1200" spc="-1" strike="noStrike">
                <a:solidFill>
                  <a:schemeClr val="dk1"/>
                </a:solidFill>
                <a:latin typeface="Times New Roman"/>
              </a:rPr>
              <a:t>[3]   Zhenping Qiang, Libo He, and Fei Dai. “Identification of plant leaf diseases based on inception V3 transfer learning and fine-                  tuning”. In: International Conference on Smart City and Informatization. Springer. 2019, pp. 118–127. [21] Trung Nguyen Quoc            and Vinh Truong Hoang. “Medicinal Plant identification in the wild by using CNN”. In: 2020 International Conference on                          Information and Communication Technology Convergence (ICTC). IEEE. 2020, pp. 25–29. </a:t>
            </a:r>
            <a:endParaRPr b="0" lang="en-US" sz="1200" spc="-1" strike="noStrike">
              <a:solidFill>
                <a:schemeClr val="dk1"/>
              </a:solidFill>
              <a:latin typeface="Calibri"/>
            </a:endParaRPr>
          </a:p>
          <a:p>
            <a:pPr indent="0" algn="just" defTabSz="914400">
              <a:lnSpc>
                <a:spcPct val="120000"/>
              </a:lnSpc>
              <a:spcBef>
                <a:spcPts val="241"/>
              </a:spcBef>
              <a:buNone/>
              <a:tabLst>
                <a:tab algn="l" pos="0"/>
              </a:tabLst>
            </a:pPr>
            <a:r>
              <a:rPr b="0" lang="en-IN" sz="1200" spc="-1" strike="noStrike">
                <a:solidFill>
                  <a:schemeClr val="dk1"/>
                </a:solidFill>
                <a:latin typeface="Times New Roman"/>
              </a:rPr>
              <a:t> </a:t>
            </a:r>
            <a:r>
              <a:rPr b="0" lang="en-IN" sz="1200" spc="-1" strike="noStrike">
                <a:solidFill>
                  <a:schemeClr val="dk1"/>
                </a:solidFill>
                <a:latin typeface="Times New Roman"/>
              </a:rPr>
              <a:t>[4]   Sai Kumar TS, A Prabalakshmi, et al. “Identification of indian medicinal plants from leaves using transfer learning approach”. In:           2021 5th International Conference on Trends in Electronics and Informatics (ICOEI). IEEE. 2021, pp. 980–987. </a:t>
            </a:r>
            <a:endParaRPr b="0" lang="en-US" sz="1200" spc="-1" strike="noStrike">
              <a:solidFill>
                <a:schemeClr val="dk1"/>
              </a:solidFill>
              <a:latin typeface="Calibri"/>
            </a:endParaRPr>
          </a:p>
          <a:p>
            <a:pPr indent="0" algn="just" defTabSz="914400">
              <a:lnSpc>
                <a:spcPct val="120000"/>
              </a:lnSpc>
              <a:spcBef>
                <a:spcPts val="241"/>
              </a:spcBef>
              <a:buNone/>
              <a:tabLst>
                <a:tab algn="l" pos="0"/>
              </a:tabLst>
            </a:pPr>
            <a:r>
              <a:rPr b="0" lang="en-IN" sz="1200" spc="-1" strike="noStrike">
                <a:solidFill>
                  <a:schemeClr val="dk1"/>
                </a:solidFill>
                <a:latin typeface="Times New Roman"/>
              </a:rPr>
              <a:t>[5]   Cheng Wang et al. “Pulmonary image classification based on inception-v3 transfer learning model”. In: IEEE Access 7 (2019), pp.          146533–146541. [27] Xinyang Wang et al. “A Recognition Method of Ancient Architectures Based on the Improved Inception V3          Model”. In: Symmetry 14.12 (2022), p. 2679. </a:t>
            </a:r>
            <a:endParaRPr b="0" lang="en-US" sz="1200" spc="-1" strike="noStrike">
              <a:solidFill>
                <a:schemeClr val="dk1"/>
              </a:solidFill>
              <a:latin typeface="Calibri"/>
            </a:endParaRPr>
          </a:p>
          <a:p>
            <a:pPr indent="0" algn="just" defTabSz="914400">
              <a:lnSpc>
                <a:spcPct val="120000"/>
              </a:lnSpc>
              <a:spcBef>
                <a:spcPts val="241"/>
              </a:spcBef>
              <a:buNone/>
              <a:tabLst>
                <a:tab algn="l" pos="0"/>
              </a:tabLst>
            </a:pPr>
            <a:r>
              <a:rPr b="0" lang="en-IN" sz="1200" spc="-1" strike="noStrike">
                <a:solidFill>
                  <a:schemeClr val="dk1"/>
                </a:solidFill>
                <a:latin typeface="Times New Roman"/>
              </a:rPr>
              <a:t>[6]   Xiaoling Xia, Cui Xu, and Bing Nan. “Inception-v3 for flower classification”. In: 2017 2nd international conference on image,                    vision and computing (ICIVC). IEEE. 2017, pp. 783–787.</a:t>
            </a:r>
            <a:endParaRPr b="0" lang="en-US" sz="1200" spc="-1" strike="noStrike">
              <a:solidFill>
                <a:schemeClr val="dk1"/>
              </a:solidFill>
              <a:latin typeface="Calibri"/>
            </a:endParaRPr>
          </a:p>
          <a:p>
            <a:pPr indent="0" defTabSz="914400">
              <a:lnSpc>
                <a:spcPct val="100000"/>
              </a:lnSpc>
              <a:spcBef>
                <a:spcPts val="641"/>
              </a:spcBef>
              <a:buNone/>
              <a:tabLst>
                <a:tab algn="l" pos="0"/>
              </a:tabLst>
            </a:pP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itle 1"/>
          <p:cNvSpPr/>
          <p:nvPr/>
        </p:nvSpPr>
        <p:spPr>
          <a:xfrm>
            <a:off x="0" y="0"/>
            <a:ext cx="8229240" cy="856800"/>
          </a:xfrm>
          <a:prstGeom prst="rect">
            <a:avLst/>
          </a:prstGeom>
          <a:noFill/>
          <a:ln w="0">
            <a:noFill/>
          </a:ln>
        </p:spPr>
        <p:style>
          <a:lnRef idx="0"/>
          <a:fillRef idx="0"/>
          <a:effectRef idx="0"/>
          <a:fontRef idx="minor"/>
        </p:style>
        <p:txBody>
          <a:bodyPr anchor="ctr">
            <a:normAutofit/>
          </a:bodyPr>
          <a:p>
            <a:pPr defTabSz="914400">
              <a:lnSpc>
                <a:spcPct val="100000"/>
              </a:lnSpc>
              <a:tabLst>
                <a:tab algn="l" pos="0"/>
              </a:tabLst>
            </a:pPr>
            <a:r>
              <a:rPr b="1" lang="en-US" sz="3600" spc="-1" strike="noStrike">
                <a:solidFill>
                  <a:schemeClr val="dk1"/>
                </a:solidFill>
                <a:latin typeface="Calibri"/>
              </a:rPr>
              <a:t> </a:t>
            </a:r>
            <a:endParaRPr b="0" lang="en-IN" sz="3600" spc="-1" strike="noStrike">
              <a:solidFill>
                <a:srgbClr val="000000"/>
              </a:solidFill>
              <a:latin typeface="Arial"/>
            </a:endParaRPr>
          </a:p>
        </p:txBody>
      </p:sp>
      <p:grpSp>
        <p:nvGrpSpPr>
          <p:cNvPr id="162" name="Group 28"/>
          <p:cNvGrpSpPr/>
          <p:nvPr/>
        </p:nvGrpSpPr>
        <p:grpSpPr>
          <a:xfrm>
            <a:off x="149040" y="87480"/>
            <a:ext cx="8994960" cy="655200"/>
            <a:chOff x="149040" y="87480"/>
            <a:chExt cx="8994960" cy="655200"/>
          </a:xfrm>
        </p:grpSpPr>
        <p:pic>
          <p:nvPicPr>
            <p:cNvPr id="163" name="Picture 6" descr=""/>
            <p:cNvPicPr/>
            <p:nvPr/>
          </p:nvPicPr>
          <p:blipFill>
            <a:blip r:embed="rId1"/>
            <a:stretch/>
          </p:blipFill>
          <p:spPr>
            <a:xfrm>
              <a:off x="7045200" y="87480"/>
              <a:ext cx="2033280" cy="550800"/>
            </a:xfrm>
            <a:prstGeom prst="rect">
              <a:avLst/>
            </a:prstGeom>
            <a:ln w="0">
              <a:noFill/>
            </a:ln>
          </p:spPr>
        </p:pic>
        <p:cxnSp>
          <p:nvCxnSpPr>
            <p:cNvPr id="164" name="Straight Connector 7"/>
            <p:cNvCxnSpPr/>
            <p:nvPr/>
          </p:nvCxnSpPr>
          <p:spPr>
            <a:xfrm>
              <a:off x="149040" y="725400"/>
              <a:ext cx="8995320" cy="17640"/>
            </a:xfrm>
            <a:prstGeom prst="straightConnector1">
              <a:avLst/>
            </a:prstGeom>
            <a:ln w="3175">
              <a:solidFill>
                <a:srgbClr val="e4948a"/>
              </a:solidFill>
              <a:round/>
            </a:ln>
          </p:spPr>
        </p:cxnSp>
      </p:grpSp>
      <p:sp>
        <p:nvSpPr>
          <p:cNvPr id="165" name="PlaceHolder 1"/>
          <p:cNvSpPr>
            <a:spLocks noGrp="1"/>
          </p:cNvSpPr>
          <p:nvPr>
            <p:ph/>
          </p:nvPr>
        </p:nvSpPr>
        <p:spPr>
          <a:xfrm>
            <a:off x="2563200" y="2099880"/>
            <a:ext cx="2750400" cy="856800"/>
          </a:xfrm>
          <a:prstGeom prst="rect">
            <a:avLst/>
          </a:prstGeom>
          <a:noFill/>
          <a:ln w="0">
            <a:noFill/>
          </a:ln>
        </p:spPr>
        <p:txBody>
          <a:bodyPr lIns="91440" rIns="91440" tIns="45720" bIns="45720" anchor="t">
            <a:normAutofit/>
          </a:bodyPr>
          <a:p>
            <a:pPr indent="0" defTabSz="914400">
              <a:lnSpc>
                <a:spcPct val="100000"/>
              </a:lnSpc>
              <a:spcBef>
                <a:spcPts val="961"/>
              </a:spcBef>
              <a:buNone/>
              <a:tabLst>
                <a:tab algn="l" pos="0"/>
              </a:tabLst>
            </a:pPr>
            <a:r>
              <a:rPr b="0" lang="en-GB" sz="4800" spc="-1" strike="noStrike">
                <a:solidFill>
                  <a:schemeClr val="dk1"/>
                </a:solidFill>
                <a:latin typeface="Calibri"/>
              </a:rPr>
              <a:t>Thank You</a:t>
            </a:r>
            <a:endParaRPr b="0" lang="en-US" sz="4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73" name="Group 28"/>
          <p:cNvGrpSpPr/>
          <p:nvPr/>
        </p:nvGrpSpPr>
        <p:grpSpPr>
          <a:xfrm>
            <a:off x="149040" y="87480"/>
            <a:ext cx="8994960" cy="655200"/>
            <a:chOff x="149040" y="87480"/>
            <a:chExt cx="8994960" cy="655200"/>
          </a:xfrm>
        </p:grpSpPr>
        <p:pic>
          <p:nvPicPr>
            <p:cNvPr id="74" name="Picture 5" descr=""/>
            <p:cNvPicPr/>
            <p:nvPr/>
          </p:nvPicPr>
          <p:blipFill>
            <a:blip r:embed="rId1"/>
            <a:stretch/>
          </p:blipFill>
          <p:spPr>
            <a:xfrm>
              <a:off x="7045200" y="87480"/>
              <a:ext cx="2033280" cy="550800"/>
            </a:xfrm>
            <a:prstGeom prst="rect">
              <a:avLst/>
            </a:prstGeom>
            <a:ln w="0">
              <a:noFill/>
            </a:ln>
          </p:spPr>
        </p:pic>
        <p:cxnSp>
          <p:nvCxnSpPr>
            <p:cNvPr id="75" name="Straight Connector 6"/>
            <p:cNvCxnSpPr/>
            <p:nvPr/>
          </p:nvCxnSpPr>
          <p:spPr>
            <a:xfrm>
              <a:off x="149040" y="725400"/>
              <a:ext cx="8995320" cy="17640"/>
            </a:xfrm>
            <a:prstGeom prst="straightConnector1">
              <a:avLst/>
            </a:prstGeom>
            <a:ln w="3175">
              <a:solidFill>
                <a:srgbClr val="e4948a"/>
              </a:solidFill>
              <a:round/>
            </a:ln>
          </p:spPr>
        </p:cxnSp>
      </p:grpSp>
      <p:sp>
        <p:nvSpPr>
          <p:cNvPr id="76" name="Rectangle 7"/>
          <p:cNvSpPr/>
          <p:nvPr/>
        </p:nvSpPr>
        <p:spPr>
          <a:xfrm>
            <a:off x="475200" y="133200"/>
            <a:ext cx="3713400" cy="518040"/>
          </a:xfrm>
          <a:prstGeom prst="rect">
            <a:avLst/>
          </a:prstGeom>
          <a:noFill/>
          <a:ln w="0">
            <a:noFill/>
          </a:ln>
        </p:spPr>
        <p:style>
          <a:lnRef idx="0"/>
          <a:fillRef idx="0"/>
          <a:effectRef idx="0"/>
          <a:fontRef idx="minor"/>
        </p:style>
        <p:txBody>
          <a:bodyPr wrap="none" anchor="t">
            <a:spAutoFit/>
          </a:bodyPr>
          <a:p>
            <a:pPr defTabSz="914400">
              <a:lnSpc>
                <a:spcPct val="100000"/>
              </a:lnSpc>
            </a:pPr>
            <a:r>
              <a:rPr b="1" lang="en-US" sz="2800" spc="-1" strike="noStrike">
                <a:solidFill>
                  <a:schemeClr val="dk1"/>
                </a:solidFill>
                <a:latin typeface="Times New Roman"/>
                <a:ea typeface="Calibri"/>
              </a:rPr>
              <a:t>Outline of Presentation</a:t>
            </a:r>
            <a:endParaRPr b="0" lang="en-IN" sz="2800" spc="-1" strike="noStrike">
              <a:solidFill>
                <a:srgbClr val="000000"/>
              </a:solidFill>
              <a:latin typeface="Arial"/>
            </a:endParaRPr>
          </a:p>
        </p:txBody>
      </p:sp>
      <p:sp>
        <p:nvSpPr>
          <p:cNvPr id="77" name="PlaceHolder 1"/>
          <p:cNvSpPr>
            <a:spLocks noGrp="1"/>
          </p:cNvSpPr>
          <p:nvPr>
            <p:ph/>
          </p:nvPr>
        </p:nvSpPr>
        <p:spPr>
          <a:xfrm>
            <a:off x="457200" y="969840"/>
            <a:ext cx="8229240" cy="3624480"/>
          </a:xfrm>
          <a:prstGeom prst="rect">
            <a:avLst/>
          </a:prstGeom>
          <a:noFill/>
          <a:ln w="0">
            <a:noFill/>
          </a:ln>
        </p:spPr>
        <p:txBody>
          <a:bodyPr lIns="91440" rIns="91440" tIns="45720" bIns="45720" anchor="t">
            <a:normAutofit/>
          </a:bodyPr>
          <a:p>
            <a:pPr indent="0" defTabSz="914400">
              <a:lnSpc>
                <a:spcPct val="100000"/>
              </a:lnSpc>
              <a:spcBef>
                <a:spcPts val="360"/>
              </a:spcBef>
              <a:buNone/>
              <a:tabLst>
                <a:tab algn="l" pos="0"/>
              </a:tabLst>
            </a:pPr>
            <a:r>
              <a:rPr b="0" lang="en-GB" sz="1700" spc="-1" strike="noStrike">
                <a:solidFill>
                  <a:schemeClr val="dk1"/>
                </a:solidFill>
                <a:latin typeface="Times New Roman"/>
              </a:rPr>
              <a:t>• </a:t>
            </a:r>
            <a:r>
              <a:rPr b="0" lang="en-GB" sz="1800" spc="-1" strike="noStrike">
                <a:solidFill>
                  <a:schemeClr val="dk1"/>
                </a:solidFill>
                <a:latin typeface="Times New Roman"/>
              </a:rPr>
              <a:t>Project Overview</a:t>
            </a:r>
            <a:endParaRPr b="0" lang="en-US" sz="1800" spc="-1" strike="noStrike">
              <a:solidFill>
                <a:schemeClr val="dk1"/>
              </a:solidFill>
              <a:latin typeface="Calibri"/>
            </a:endParaRPr>
          </a:p>
          <a:p>
            <a:pPr indent="0" defTabSz="914400">
              <a:lnSpc>
                <a:spcPct val="100000"/>
              </a:lnSpc>
              <a:spcBef>
                <a:spcPts val="360"/>
              </a:spcBef>
              <a:buNone/>
              <a:tabLst>
                <a:tab algn="l" pos="0"/>
              </a:tabLst>
            </a:pPr>
            <a:r>
              <a:rPr b="0" lang="en-GB" sz="1800" spc="-1" strike="noStrike">
                <a:solidFill>
                  <a:schemeClr val="dk1"/>
                </a:solidFill>
                <a:latin typeface="Times New Roman"/>
              </a:rPr>
              <a:t>•</a:t>
            </a:r>
            <a:r>
              <a:rPr b="0" lang="en-GB" sz="1800" spc="-1" strike="noStrike">
                <a:solidFill>
                  <a:schemeClr val="dk1"/>
                </a:solidFill>
                <a:latin typeface="Times New Roman"/>
                <a:ea typeface="Calibri"/>
              </a:rPr>
              <a:t>Literature Survey</a:t>
            </a:r>
            <a:endParaRPr b="0" lang="en-US" sz="1800" spc="-1" strike="noStrike">
              <a:solidFill>
                <a:schemeClr val="dk1"/>
              </a:solidFill>
              <a:latin typeface="Calibri"/>
            </a:endParaRPr>
          </a:p>
          <a:p>
            <a:pPr indent="0" defTabSz="914400">
              <a:lnSpc>
                <a:spcPct val="100000"/>
              </a:lnSpc>
              <a:spcBef>
                <a:spcPts val="360"/>
              </a:spcBef>
              <a:buNone/>
              <a:tabLst>
                <a:tab algn="l" pos="0"/>
              </a:tabLst>
            </a:pPr>
            <a:r>
              <a:rPr b="0" lang="en-GB" sz="1800" spc="-1" strike="noStrike">
                <a:solidFill>
                  <a:schemeClr val="dk1"/>
                </a:solidFill>
                <a:latin typeface="Times New Roman"/>
                <a:ea typeface="Calibri"/>
              </a:rPr>
              <a:t>•</a:t>
            </a:r>
            <a:r>
              <a:rPr b="0" lang="en-GB" sz="1800" spc="-1" strike="noStrike">
                <a:solidFill>
                  <a:schemeClr val="dk1"/>
                </a:solidFill>
                <a:latin typeface="Times New Roman"/>
                <a:ea typeface="Calibri"/>
              </a:rPr>
              <a:t>Problem Statement</a:t>
            </a:r>
            <a:endParaRPr b="0" lang="en-US" sz="1800" spc="-1" strike="noStrike">
              <a:solidFill>
                <a:schemeClr val="dk1"/>
              </a:solidFill>
              <a:latin typeface="Calibri"/>
            </a:endParaRPr>
          </a:p>
          <a:p>
            <a:pPr indent="0" defTabSz="914400">
              <a:lnSpc>
                <a:spcPct val="100000"/>
              </a:lnSpc>
              <a:spcBef>
                <a:spcPts val="360"/>
              </a:spcBef>
              <a:buNone/>
              <a:tabLst>
                <a:tab algn="l" pos="0"/>
              </a:tabLst>
            </a:pPr>
            <a:r>
              <a:rPr b="0" lang="en-GB" sz="1800" spc="-1" strike="noStrike">
                <a:solidFill>
                  <a:schemeClr val="dk1"/>
                </a:solidFill>
                <a:latin typeface="Times New Roman"/>
                <a:ea typeface="Calibri"/>
              </a:rPr>
              <a:t>•</a:t>
            </a:r>
            <a:r>
              <a:rPr b="0" lang="en-GB" sz="1800" spc="-1" strike="noStrike">
                <a:solidFill>
                  <a:schemeClr val="dk1"/>
                </a:solidFill>
                <a:latin typeface="Times New Roman"/>
                <a:ea typeface="Calibri"/>
              </a:rPr>
              <a:t>Objectives</a:t>
            </a:r>
            <a:endParaRPr b="0" lang="en-US" sz="1800" spc="-1" strike="noStrike">
              <a:solidFill>
                <a:schemeClr val="dk1"/>
              </a:solidFill>
              <a:latin typeface="Calibri"/>
            </a:endParaRPr>
          </a:p>
          <a:p>
            <a:pPr indent="0" defTabSz="914400">
              <a:lnSpc>
                <a:spcPct val="100000"/>
              </a:lnSpc>
              <a:spcBef>
                <a:spcPts val="360"/>
              </a:spcBef>
              <a:buNone/>
              <a:tabLst>
                <a:tab algn="l" pos="0"/>
              </a:tabLst>
            </a:pPr>
            <a:r>
              <a:rPr b="0" lang="en-GB" sz="1800" spc="-1" strike="noStrike">
                <a:solidFill>
                  <a:schemeClr val="dk1"/>
                </a:solidFill>
                <a:latin typeface="Times New Roman"/>
                <a:ea typeface="Calibri"/>
              </a:rPr>
              <a:t>•</a:t>
            </a:r>
            <a:r>
              <a:rPr b="0" lang="en-GB" sz="1800" spc="-1" strike="noStrike">
                <a:solidFill>
                  <a:schemeClr val="dk1"/>
                </a:solidFill>
                <a:latin typeface="Times New Roman"/>
                <a:ea typeface="Calibri"/>
              </a:rPr>
              <a:t>Dataset Description</a:t>
            </a:r>
            <a:endParaRPr b="0" lang="en-US" sz="1800" spc="-1" strike="noStrike">
              <a:solidFill>
                <a:schemeClr val="dk1"/>
              </a:solidFill>
              <a:latin typeface="Calibri"/>
            </a:endParaRPr>
          </a:p>
          <a:p>
            <a:pPr indent="0" defTabSz="914400">
              <a:lnSpc>
                <a:spcPct val="100000"/>
              </a:lnSpc>
              <a:spcBef>
                <a:spcPts val="360"/>
              </a:spcBef>
              <a:buNone/>
              <a:tabLst>
                <a:tab algn="l" pos="0"/>
              </a:tabLst>
            </a:pPr>
            <a:r>
              <a:rPr b="0" lang="en-GB" sz="1800" spc="-1" strike="noStrike">
                <a:solidFill>
                  <a:schemeClr val="dk1"/>
                </a:solidFill>
                <a:latin typeface="Times New Roman"/>
                <a:ea typeface="Calibri"/>
              </a:rPr>
              <a:t>•</a:t>
            </a:r>
            <a:r>
              <a:rPr b="0" lang="en-GB" sz="1800" spc="-1" strike="noStrike">
                <a:solidFill>
                  <a:schemeClr val="dk1"/>
                </a:solidFill>
                <a:latin typeface="Times New Roman"/>
                <a:ea typeface="Calibri"/>
              </a:rPr>
              <a:t>Model Architecture</a:t>
            </a:r>
            <a:endParaRPr b="0" lang="en-US" sz="1800" spc="-1" strike="noStrike">
              <a:solidFill>
                <a:schemeClr val="dk1"/>
              </a:solidFill>
              <a:latin typeface="Calibri"/>
            </a:endParaRPr>
          </a:p>
          <a:p>
            <a:pPr indent="0" defTabSz="914400">
              <a:lnSpc>
                <a:spcPct val="100000"/>
              </a:lnSpc>
              <a:spcBef>
                <a:spcPts val="360"/>
              </a:spcBef>
              <a:buNone/>
              <a:tabLst>
                <a:tab algn="l" pos="0"/>
              </a:tabLst>
            </a:pPr>
            <a:r>
              <a:rPr b="0" lang="en-GB" sz="1800" spc="-1" strike="noStrike">
                <a:solidFill>
                  <a:schemeClr val="dk1"/>
                </a:solidFill>
                <a:latin typeface="Times New Roman"/>
                <a:ea typeface="Calibri"/>
              </a:rPr>
              <a:t>•</a:t>
            </a:r>
            <a:r>
              <a:rPr b="0" lang="en-GB" sz="1800" spc="-1" strike="noStrike">
                <a:solidFill>
                  <a:schemeClr val="dk1"/>
                </a:solidFill>
                <a:latin typeface="Times New Roman"/>
                <a:ea typeface="Calibri"/>
              </a:rPr>
              <a:t>Results </a:t>
            </a:r>
            <a:endParaRPr b="0" lang="en-US" sz="1800" spc="-1" strike="noStrike">
              <a:solidFill>
                <a:schemeClr val="dk1"/>
              </a:solidFill>
              <a:latin typeface="Calibri"/>
            </a:endParaRPr>
          </a:p>
          <a:p>
            <a:pPr indent="0" defTabSz="914400">
              <a:lnSpc>
                <a:spcPct val="100000"/>
              </a:lnSpc>
              <a:spcBef>
                <a:spcPts val="360"/>
              </a:spcBef>
              <a:buNone/>
              <a:tabLst>
                <a:tab algn="l" pos="0"/>
              </a:tabLst>
            </a:pPr>
            <a:r>
              <a:rPr b="0" lang="en-GB" sz="1800" spc="-1" strike="noStrike">
                <a:solidFill>
                  <a:schemeClr val="dk1"/>
                </a:solidFill>
                <a:latin typeface="Times New Roman"/>
                <a:ea typeface="Calibri"/>
              </a:rPr>
              <a:t>•</a:t>
            </a:r>
            <a:r>
              <a:rPr b="0" lang="en-GB" sz="1800" spc="-1" strike="noStrike">
                <a:solidFill>
                  <a:schemeClr val="dk1"/>
                </a:solidFill>
                <a:latin typeface="Times New Roman"/>
                <a:ea typeface="Calibri"/>
              </a:rPr>
              <a:t>Future Scope and conclusion</a:t>
            </a:r>
            <a:endParaRPr b="0" lang="en-US" sz="1800" spc="-1" strike="noStrike">
              <a:solidFill>
                <a:schemeClr val="dk1"/>
              </a:solidFill>
              <a:latin typeface="Calibri"/>
            </a:endParaRPr>
          </a:p>
          <a:p>
            <a:pPr indent="0" defTabSz="914400">
              <a:lnSpc>
                <a:spcPct val="100000"/>
              </a:lnSpc>
              <a:spcBef>
                <a:spcPts val="360"/>
              </a:spcBef>
              <a:buNone/>
              <a:tabLst>
                <a:tab algn="l" pos="0"/>
              </a:tabLst>
            </a:pPr>
            <a:r>
              <a:rPr b="0" lang="en-GB" sz="1800" spc="-1" strike="noStrike">
                <a:solidFill>
                  <a:schemeClr val="dk1"/>
                </a:solidFill>
                <a:latin typeface="Times New Roman"/>
                <a:ea typeface="Calibri"/>
              </a:rPr>
              <a:t>•</a:t>
            </a:r>
            <a:r>
              <a:rPr b="0" lang="en-GB" sz="1800" spc="-1" strike="noStrike">
                <a:solidFill>
                  <a:schemeClr val="dk1"/>
                </a:solidFill>
                <a:latin typeface="Times New Roman"/>
                <a:ea typeface="Calibri"/>
              </a:rPr>
              <a:t>References</a:t>
            </a:r>
            <a:endParaRPr b="0" lang="en-US" sz="1800" spc="-1" strike="noStrike">
              <a:solidFill>
                <a:schemeClr val="dk1"/>
              </a:solidFill>
              <a:latin typeface="Calibri"/>
            </a:endParaRPr>
          </a:p>
          <a:p>
            <a:pPr indent="0" defTabSz="914400">
              <a:lnSpc>
                <a:spcPct val="100000"/>
              </a:lnSpc>
              <a:spcBef>
                <a:spcPts val="641"/>
              </a:spcBef>
              <a:buNone/>
              <a:tabLst>
                <a:tab algn="l" pos="0"/>
              </a:tabLst>
            </a:pP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78" name="Group 28"/>
          <p:cNvGrpSpPr/>
          <p:nvPr/>
        </p:nvGrpSpPr>
        <p:grpSpPr>
          <a:xfrm>
            <a:off x="149040" y="87480"/>
            <a:ext cx="8994960" cy="655200"/>
            <a:chOff x="149040" y="87480"/>
            <a:chExt cx="8994960" cy="655200"/>
          </a:xfrm>
        </p:grpSpPr>
        <p:pic>
          <p:nvPicPr>
            <p:cNvPr id="79" name="Picture 5" descr=""/>
            <p:cNvPicPr/>
            <p:nvPr/>
          </p:nvPicPr>
          <p:blipFill>
            <a:blip r:embed="rId1"/>
            <a:stretch/>
          </p:blipFill>
          <p:spPr>
            <a:xfrm>
              <a:off x="7045200" y="87480"/>
              <a:ext cx="2033280" cy="550800"/>
            </a:xfrm>
            <a:prstGeom prst="rect">
              <a:avLst/>
            </a:prstGeom>
            <a:ln w="0">
              <a:noFill/>
            </a:ln>
          </p:spPr>
        </p:pic>
        <p:cxnSp>
          <p:nvCxnSpPr>
            <p:cNvPr id="80" name="Straight Connector 6"/>
            <p:cNvCxnSpPr/>
            <p:nvPr/>
          </p:nvCxnSpPr>
          <p:spPr>
            <a:xfrm>
              <a:off x="149040" y="725400"/>
              <a:ext cx="8995320" cy="17640"/>
            </a:xfrm>
            <a:prstGeom prst="straightConnector1">
              <a:avLst/>
            </a:prstGeom>
            <a:ln w="3175">
              <a:solidFill>
                <a:srgbClr val="e4948a"/>
              </a:solidFill>
              <a:round/>
            </a:ln>
          </p:spPr>
        </p:cxnSp>
      </p:grpSp>
      <p:sp>
        <p:nvSpPr>
          <p:cNvPr id="81" name="Rectangle 7"/>
          <p:cNvSpPr/>
          <p:nvPr/>
        </p:nvSpPr>
        <p:spPr>
          <a:xfrm>
            <a:off x="471240" y="133200"/>
            <a:ext cx="2828160" cy="518040"/>
          </a:xfrm>
          <a:prstGeom prst="rect">
            <a:avLst/>
          </a:prstGeom>
          <a:noFill/>
          <a:ln w="0">
            <a:noFill/>
          </a:ln>
        </p:spPr>
        <p:style>
          <a:lnRef idx="0"/>
          <a:fillRef idx="0"/>
          <a:effectRef idx="0"/>
          <a:fontRef idx="minor"/>
        </p:style>
        <p:txBody>
          <a:bodyPr wrap="none" anchor="t">
            <a:spAutoFit/>
          </a:bodyPr>
          <a:p>
            <a:pPr defTabSz="914400">
              <a:lnSpc>
                <a:spcPct val="100000"/>
              </a:lnSpc>
            </a:pPr>
            <a:r>
              <a:rPr b="1" lang="en-US" sz="2800" spc="-1" strike="noStrike">
                <a:solidFill>
                  <a:schemeClr val="dk1"/>
                </a:solidFill>
                <a:latin typeface="Times New Roman"/>
              </a:rPr>
              <a:t>Project Overview</a:t>
            </a:r>
            <a:endParaRPr b="0" lang="en-IN" sz="2800" spc="-1" strike="noStrike">
              <a:solidFill>
                <a:srgbClr val="000000"/>
              </a:solidFill>
              <a:latin typeface="Arial"/>
            </a:endParaRPr>
          </a:p>
        </p:txBody>
      </p:sp>
      <p:sp>
        <p:nvSpPr>
          <p:cNvPr id="82" name="PlaceHolder 1"/>
          <p:cNvSpPr>
            <a:spLocks noGrp="1"/>
          </p:cNvSpPr>
          <p:nvPr>
            <p:ph/>
          </p:nvPr>
        </p:nvSpPr>
        <p:spPr>
          <a:xfrm>
            <a:off x="300600" y="897120"/>
            <a:ext cx="8229240" cy="3927600"/>
          </a:xfrm>
          <a:prstGeom prst="rect">
            <a:avLst/>
          </a:prstGeom>
          <a:noFill/>
          <a:ln w="0">
            <a:noFill/>
          </a:ln>
        </p:spPr>
        <p:txBody>
          <a:bodyPr lIns="91440" rIns="91440" tIns="45720" bIns="45720" anchor="t">
            <a:noAutofit/>
          </a:bodyPr>
          <a:p>
            <a:pPr marL="343080" indent="-343080" algn="just" defTabSz="914400">
              <a:lnSpc>
                <a:spcPct val="100000"/>
              </a:lnSpc>
              <a:spcBef>
                <a:spcPts val="360"/>
              </a:spcBef>
              <a:buClr>
                <a:srgbClr val="000000"/>
              </a:buClr>
              <a:buFont typeface="Arial"/>
              <a:buChar char="•"/>
            </a:pPr>
            <a:r>
              <a:rPr b="0" lang="en-US" sz="1800" spc="-1" strike="noStrike">
                <a:solidFill>
                  <a:schemeClr val="dk1"/>
                </a:solidFill>
                <a:latin typeface="Times New Roman"/>
                <a:ea typeface="Calibri"/>
              </a:rPr>
              <a:t>Deep learning techniques, particularly VGG19 and Inceptionv3 models, are employed for classifying images of medicinal plants into distinct species.</a:t>
            </a:r>
            <a:endParaRPr b="0" lang="en-US" sz="1800" spc="-1" strike="noStrike">
              <a:solidFill>
                <a:schemeClr val="dk1"/>
              </a:solidFill>
              <a:latin typeface="Calibri"/>
            </a:endParaRPr>
          </a:p>
          <a:p>
            <a:pPr marL="343080" indent="-343080" algn="just" defTabSz="914400">
              <a:lnSpc>
                <a:spcPct val="100000"/>
              </a:lnSpc>
              <a:spcBef>
                <a:spcPts val="360"/>
              </a:spcBef>
              <a:buClr>
                <a:srgbClr val="000000"/>
              </a:buClr>
              <a:buFont typeface="Arial"/>
              <a:buChar char="•"/>
            </a:pPr>
            <a:r>
              <a:rPr b="0" lang="en-US" sz="1800" spc="-1" strike="noStrike">
                <a:solidFill>
                  <a:schemeClr val="dk1"/>
                </a:solidFill>
                <a:latin typeface="Times New Roman"/>
                <a:ea typeface="Calibri"/>
              </a:rPr>
              <a:t>The dataset is preprocessed before training the model, and evaluation metrics such as accuracy, loss, confusion matrix are utilized to assess the model's performance.</a:t>
            </a:r>
            <a:endParaRPr b="0" lang="en-US" sz="1800" spc="-1" strike="noStrike">
              <a:solidFill>
                <a:schemeClr val="dk1"/>
              </a:solidFill>
              <a:latin typeface="Calibri"/>
            </a:endParaRPr>
          </a:p>
          <a:p>
            <a:pPr marL="343080" indent="-343080" algn="just" defTabSz="914400">
              <a:lnSpc>
                <a:spcPct val="100000"/>
              </a:lnSpc>
              <a:spcBef>
                <a:spcPts val="360"/>
              </a:spcBef>
              <a:buClr>
                <a:srgbClr val="000000"/>
              </a:buClr>
              <a:buFont typeface="Arial"/>
              <a:buChar char="•"/>
            </a:pPr>
            <a:r>
              <a:rPr b="0" lang="en-US" sz="1800" spc="-1" strike="noStrike">
                <a:solidFill>
                  <a:schemeClr val="dk1"/>
                </a:solidFill>
                <a:latin typeface="Times New Roman"/>
                <a:ea typeface="Calibri"/>
              </a:rPr>
              <a:t>Sample images are subjected to classification, and the model's performance is visualized through training and validation curves.</a:t>
            </a:r>
            <a:endParaRPr b="0" lang="en-US" sz="1800" spc="-1" strike="noStrike">
              <a:solidFill>
                <a:schemeClr val="dk1"/>
              </a:solidFill>
              <a:latin typeface="Calibri"/>
            </a:endParaRPr>
          </a:p>
          <a:p>
            <a:pPr marL="343080" indent="-343080" algn="just" defTabSz="914400">
              <a:lnSpc>
                <a:spcPct val="100000"/>
              </a:lnSpc>
              <a:spcBef>
                <a:spcPts val="360"/>
              </a:spcBef>
              <a:buClr>
                <a:srgbClr val="000000"/>
              </a:buClr>
              <a:buFont typeface="Arial"/>
              <a:buChar char="•"/>
            </a:pPr>
            <a:r>
              <a:rPr b="0" lang="en-US" sz="1800" spc="-1" strike="noStrike">
                <a:solidFill>
                  <a:schemeClr val="dk1"/>
                </a:solidFill>
                <a:latin typeface="Times New Roman"/>
                <a:ea typeface="Calibri"/>
              </a:rPr>
              <a:t>Comparative analysis with ResNet34, DenseNet121, and VGG11 models reveals that previous models achieved accuracies up to 87.4%.</a:t>
            </a:r>
            <a:endParaRPr b="0" lang="en-US" sz="1800" spc="-1" strike="noStrike">
              <a:solidFill>
                <a:schemeClr val="dk1"/>
              </a:solidFill>
              <a:latin typeface="Calibri"/>
            </a:endParaRPr>
          </a:p>
          <a:p>
            <a:pPr marL="343080" indent="-343080" algn="just" defTabSz="914400">
              <a:lnSpc>
                <a:spcPct val="100000"/>
              </a:lnSpc>
              <a:spcBef>
                <a:spcPts val="360"/>
              </a:spcBef>
              <a:buClr>
                <a:srgbClr val="000000"/>
              </a:buClr>
              <a:buFont typeface="Arial"/>
              <a:buChar char="•"/>
            </a:pPr>
            <a:r>
              <a:rPr b="0" lang="en-US" sz="1800" spc="-1" strike="noStrike">
                <a:solidFill>
                  <a:schemeClr val="dk1"/>
                </a:solidFill>
                <a:latin typeface="Times New Roman"/>
                <a:ea typeface="Calibri"/>
              </a:rPr>
              <a:t>However, the proposed approach achieves higher accuracy, with VGG19 reaching 89.65% accuracy and Inception-V3 achieving an outstanding 98.86% accuracy on the Indonesian medicinal plant dataset.</a:t>
            </a:r>
            <a:endParaRPr b="0" lang="en-US" sz="1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3" name="Group 28"/>
          <p:cNvGrpSpPr/>
          <p:nvPr/>
        </p:nvGrpSpPr>
        <p:grpSpPr>
          <a:xfrm>
            <a:off x="149040" y="87480"/>
            <a:ext cx="8994960" cy="655200"/>
            <a:chOff x="149040" y="87480"/>
            <a:chExt cx="8994960" cy="655200"/>
          </a:xfrm>
        </p:grpSpPr>
        <p:pic>
          <p:nvPicPr>
            <p:cNvPr id="84" name="Picture 5" descr=""/>
            <p:cNvPicPr/>
            <p:nvPr/>
          </p:nvPicPr>
          <p:blipFill>
            <a:blip r:embed="rId1"/>
            <a:stretch/>
          </p:blipFill>
          <p:spPr>
            <a:xfrm>
              <a:off x="7045200" y="87480"/>
              <a:ext cx="2033280" cy="550800"/>
            </a:xfrm>
            <a:prstGeom prst="rect">
              <a:avLst/>
            </a:prstGeom>
            <a:ln w="0">
              <a:noFill/>
            </a:ln>
          </p:spPr>
        </p:pic>
        <p:cxnSp>
          <p:nvCxnSpPr>
            <p:cNvPr id="85" name="Straight Connector 6"/>
            <p:cNvCxnSpPr/>
            <p:nvPr/>
          </p:nvCxnSpPr>
          <p:spPr>
            <a:xfrm>
              <a:off x="149040" y="725400"/>
              <a:ext cx="8995320" cy="17640"/>
            </a:xfrm>
            <a:prstGeom prst="straightConnector1">
              <a:avLst/>
            </a:prstGeom>
            <a:ln w="3175">
              <a:solidFill>
                <a:srgbClr val="e4948a"/>
              </a:solidFill>
              <a:round/>
            </a:ln>
          </p:spPr>
        </p:cxnSp>
      </p:grpSp>
      <p:sp>
        <p:nvSpPr>
          <p:cNvPr id="86" name="Rectangle 7"/>
          <p:cNvSpPr/>
          <p:nvPr/>
        </p:nvSpPr>
        <p:spPr>
          <a:xfrm>
            <a:off x="471960" y="133200"/>
            <a:ext cx="2831400" cy="518040"/>
          </a:xfrm>
          <a:prstGeom prst="rect">
            <a:avLst/>
          </a:prstGeom>
          <a:noFill/>
          <a:ln w="0">
            <a:noFill/>
          </a:ln>
        </p:spPr>
        <p:style>
          <a:lnRef idx="0"/>
          <a:fillRef idx="0"/>
          <a:effectRef idx="0"/>
          <a:fontRef idx="minor"/>
        </p:style>
        <p:txBody>
          <a:bodyPr wrap="none" anchor="t">
            <a:spAutoFit/>
          </a:bodyPr>
          <a:p>
            <a:pPr defTabSz="914400">
              <a:lnSpc>
                <a:spcPct val="100000"/>
              </a:lnSpc>
            </a:pPr>
            <a:r>
              <a:rPr b="1" lang="en-US" sz="2800" spc="-1" strike="noStrike">
                <a:solidFill>
                  <a:schemeClr val="dk1"/>
                </a:solidFill>
                <a:latin typeface="Times New Roman"/>
              </a:rPr>
              <a:t>Literature</a:t>
            </a:r>
            <a:r>
              <a:rPr b="1" lang="en-US" sz="2800" spc="-1" strike="noStrike">
                <a:solidFill>
                  <a:schemeClr val="dk1"/>
                </a:solidFill>
                <a:latin typeface="Calibri"/>
              </a:rPr>
              <a:t> Survey</a:t>
            </a:r>
            <a:endParaRPr b="0" lang="en-IN" sz="2800" spc="-1" strike="noStrike">
              <a:solidFill>
                <a:srgbClr val="000000"/>
              </a:solidFill>
              <a:latin typeface="Arial"/>
            </a:endParaRPr>
          </a:p>
        </p:txBody>
      </p:sp>
      <p:sp>
        <p:nvSpPr>
          <p:cNvPr id="87" name="PlaceHolder 1"/>
          <p:cNvSpPr>
            <a:spLocks noGrp="1"/>
          </p:cNvSpPr>
          <p:nvPr>
            <p:ph/>
          </p:nvPr>
        </p:nvSpPr>
        <p:spPr>
          <a:xfrm>
            <a:off x="194040" y="852120"/>
            <a:ext cx="7405560" cy="104400"/>
          </a:xfrm>
          <a:prstGeom prst="rect">
            <a:avLst/>
          </a:prstGeom>
          <a:noFill/>
          <a:ln w="0">
            <a:noFill/>
          </a:ln>
        </p:spPr>
        <p:txBody>
          <a:bodyPr lIns="91440" rIns="91440" tIns="45720" bIns="45720" anchor="t">
            <a:noAutofit/>
          </a:bodyPr>
          <a:p>
            <a:pPr indent="0">
              <a:spcBef>
                <a:spcPts val="1417"/>
              </a:spcBef>
              <a:buNone/>
            </a:pPr>
            <a:endParaRPr b="0" lang="en-US" sz="3200" spc="-1" strike="noStrike">
              <a:solidFill>
                <a:schemeClr val="dk1"/>
              </a:solidFill>
              <a:latin typeface="Calibri"/>
            </a:endParaRPr>
          </a:p>
        </p:txBody>
      </p:sp>
      <p:sp>
        <p:nvSpPr>
          <p:cNvPr id="88" name="TextBox 1"/>
          <p:cNvSpPr/>
          <p:nvPr/>
        </p:nvSpPr>
        <p:spPr>
          <a:xfrm>
            <a:off x="428760" y="907560"/>
            <a:ext cx="8222400" cy="3323520"/>
          </a:xfrm>
          <a:prstGeom prst="rect">
            <a:avLst/>
          </a:prstGeom>
          <a:noFill/>
          <a:ln w="0">
            <a:noFill/>
          </a:ln>
        </p:spPr>
        <p:style>
          <a:lnRef idx="0"/>
          <a:fillRef idx="0"/>
          <a:effectRef idx="0"/>
          <a:fontRef idx="minor"/>
        </p:style>
        <p:txBody>
          <a:bodyPr numCol="1" spcCol="0" horzOverflow="overflow" anchor="t">
            <a:spAutoFit/>
          </a:bodyPr>
          <a:p>
            <a:pPr defTabSz="914400">
              <a:lnSpc>
                <a:spcPct val="100000"/>
              </a:lnSpc>
            </a:pPr>
            <a:r>
              <a:rPr b="1" lang="en-US" sz="1600" spc="-1" strike="noStrike">
                <a:solidFill>
                  <a:schemeClr val="dk1"/>
                </a:solidFill>
                <a:latin typeface="Calibri"/>
                <a:ea typeface="Calibri"/>
              </a:rPr>
              <a:t>IndoHerb: Indonesia Medicinal Plants Recognition using Transfer Learning and Deep Learning</a:t>
            </a:r>
            <a:endParaRPr b="0" lang="en-IN" sz="1600" spc="-1" strike="noStrike">
              <a:solidFill>
                <a:srgbClr val="000000"/>
              </a:solidFill>
              <a:latin typeface="Arial"/>
            </a:endParaRPr>
          </a:p>
          <a:p>
            <a:pPr marL="285840" indent="-285840" defTabSz="914400">
              <a:lnSpc>
                <a:spcPct val="100000"/>
              </a:lnSpc>
              <a:buClr>
                <a:srgbClr val="000000"/>
              </a:buClr>
              <a:buFont typeface="Arial"/>
              <a:buChar char="•"/>
            </a:pPr>
            <a:r>
              <a:rPr b="0" lang="en-US" sz="1400" spc="-1" strike="noStrike">
                <a:solidFill>
                  <a:schemeClr val="dk1"/>
                </a:solidFill>
                <a:latin typeface="Calibri"/>
                <a:ea typeface="Calibri"/>
              </a:rPr>
              <a:t>The research on Indonesian medicinal plants aims to create a computer vision system that can quickly and accurately identify these plants. This system uses deep learning to recognize medicinal plants in Indonesia.</a:t>
            </a:r>
            <a:endParaRPr b="0" lang="en-IN" sz="1400" spc="-1" strike="noStrike">
              <a:solidFill>
                <a:srgbClr val="000000"/>
              </a:solidFill>
              <a:latin typeface="Arial"/>
            </a:endParaRPr>
          </a:p>
          <a:p>
            <a:pPr marL="285840" indent="-285840" defTabSz="914400">
              <a:lnSpc>
                <a:spcPct val="100000"/>
              </a:lnSpc>
              <a:buClr>
                <a:srgbClr val="000000"/>
              </a:buClr>
              <a:buFont typeface="Arial"/>
              <a:buChar char="•"/>
            </a:pPr>
            <a:r>
              <a:rPr b="0" lang="en-US" sz="1400" spc="-1" strike="noStrike">
                <a:solidFill>
                  <a:schemeClr val="dk1"/>
                </a:solidFill>
                <a:latin typeface="Calibri"/>
                <a:ea typeface="Calibri"/>
              </a:rPr>
              <a:t>The study evaluates a CNN model for the identification of medicinal plants to increase accuracy using computer vision techniques.</a:t>
            </a:r>
            <a:endParaRPr b="0" lang="en-IN" sz="1400" spc="-1" strike="noStrike">
              <a:solidFill>
                <a:srgbClr val="000000"/>
              </a:solidFill>
              <a:latin typeface="Arial"/>
            </a:endParaRPr>
          </a:p>
          <a:p>
            <a:pPr marL="285840" indent="-285840" defTabSz="914400">
              <a:lnSpc>
                <a:spcPct val="100000"/>
              </a:lnSpc>
              <a:buClr>
                <a:srgbClr val="000000"/>
              </a:buClr>
              <a:buFont typeface="Arial"/>
              <a:buChar char="•"/>
            </a:pPr>
            <a:r>
              <a:rPr b="0" lang="en-US" sz="1400" spc="-1" strike="noStrike">
                <a:solidFill>
                  <a:schemeClr val="dk1"/>
                </a:solidFill>
                <a:latin typeface="Calibri"/>
                <a:ea typeface="Calibri"/>
              </a:rPr>
              <a:t> </a:t>
            </a:r>
            <a:r>
              <a:rPr b="0" lang="en-US" sz="1400" spc="-1" strike="noStrike">
                <a:solidFill>
                  <a:schemeClr val="dk1"/>
                </a:solidFill>
                <a:latin typeface="Calibri"/>
                <a:ea typeface="Calibri"/>
              </a:rPr>
              <a:t>Data from two datasets are used: one from Vietnam (20,000 photographs, 200 classes) and another from Indonesia (10,000 images, 100 classes). </a:t>
            </a:r>
            <a:endParaRPr b="0" lang="en-IN" sz="1400" spc="-1" strike="noStrike">
              <a:solidFill>
                <a:srgbClr val="000000"/>
              </a:solidFill>
              <a:latin typeface="Arial"/>
            </a:endParaRPr>
          </a:p>
          <a:p>
            <a:pPr marL="285840" indent="-285840" defTabSz="914400">
              <a:lnSpc>
                <a:spcPct val="100000"/>
              </a:lnSpc>
              <a:buClr>
                <a:srgbClr val="000000"/>
              </a:buClr>
              <a:buFont typeface="Arial"/>
              <a:buChar char="•"/>
            </a:pPr>
            <a:r>
              <a:rPr b="0" lang="en-US" sz="1400" spc="-1" strike="noStrike">
                <a:solidFill>
                  <a:schemeClr val="dk1"/>
                </a:solidFill>
                <a:latin typeface="Calibri"/>
                <a:ea typeface="Calibri"/>
              </a:rPr>
              <a:t>Preprocessing involves standardizing images to 128 by 128 pixels and augmenting them using techniques like horizontal and vertical flipping to boost model performance.</a:t>
            </a:r>
            <a:endParaRPr b="0" lang="en-IN" sz="1400" spc="-1" strike="noStrike">
              <a:solidFill>
                <a:srgbClr val="000000"/>
              </a:solidFill>
              <a:latin typeface="Arial"/>
            </a:endParaRPr>
          </a:p>
          <a:p>
            <a:pPr marL="285840" indent="-285840" defTabSz="914400">
              <a:lnSpc>
                <a:spcPct val="100000"/>
              </a:lnSpc>
              <a:buClr>
                <a:srgbClr val="000000"/>
              </a:buClr>
              <a:buFont typeface="Arial"/>
              <a:buChar char="•"/>
            </a:pPr>
            <a:r>
              <a:rPr b="0" lang="en-US" sz="1400" spc="-1" strike="noStrike">
                <a:solidFill>
                  <a:schemeClr val="dk1"/>
                </a:solidFill>
                <a:latin typeface="Calibri"/>
                <a:ea typeface="Calibri"/>
              </a:rPr>
              <a:t>For model selection, pretrained models like </a:t>
            </a:r>
            <a:r>
              <a:rPr b="1" lang="en-US" sz="1400" spc="-1" strike="noStrike">
                <a:solidFill>
                  <a:schemeClr val="dk1"/>
                </a:solidFill>
                <a:latin typeface="Calibri"/>
                <a:ea typeface="Calibri"/>
              </a:rPr>
              <a:t>ResNet34, DenseNet121, and VGG11</a:t>
            </a:r>
            <a:r>
              <a:rPr b="0" lang="en-US" sz="1400" spc="-1" strike="noStrike">
                <a:solidFill>
                  <a:schemeClr val="dk1"/>
                </a:solidFill>
                <a:latin typeface="Calibri"/>
                <a:ea typeface="Calibri"/>
              </a:rPr>
              <a:t> bn are utilized to facilitate transfer learning. </a:t>
            </a:r>
            <a:endParaRPr b="0" lang="en-IN" sz="1400" spc="-1" strike="noStrike">
              <a:solidFill>
                <a:srgbClr val="000000"/>
              </a:solidFill>
              <a:latin typeface="Arial"/>
            </a:endParaRPr>
          </a:p>
          <a:p>
            <a:pPr marL="285840" indent="-285840" defTabSz="914400">
              <a:lnSpc>
                <a:spcPct val="100000"/>
              </a:lnSpc>
              <a:buClr>
                <a:srgbClr val="000000"/>
              </a:buClr>
              <a:buFont typeface="Arial"/>
              <a:buChar char="•"/>
            </a:pPr>
            <a:r>
              <a:rPr b="0" lang="en-US" sz="1400" spc="-1" strike="noStrike">
                <a:solidFill>
                  <a:schemeClr val="dk1"/>
                </a:solidFill>
                <a:latin typeface="Calibri"/>
                <a:ea typeface="Calibri"/>
              </a:rPr>
              <a:t>The model's accuracy in categorizing photos of herbal plants is evaluated by comparing it to earlier studies that used SIFT, SURF, Naive Bayes, K-Nearest Neighbour, and Multi-Layer Perceptron as benchmarks.</a:t>
            </a:r>
            <a:endParaRPr b="0" lang="en-IN" sz="1400" spc="-1" strike="noStrike">
              <a:solidFill>
                <a:srgbClr val="000000"/>
              </a:solidFill>
              <a:latin typeface="Arial"/>
            </a:endParaRPr>
          </a:p>
          <a:p>
            <a:pPr marL="285840" indent="-285840" defTabSz="914400">
              <a:lnSpc>
                <a:spcPct val="100000"/>
              </a:lnSpc>
              <a:buClr>
                <a:srgbClr val="000000"/>
              </a:buClr>
              <a:buFont typeface="Arial"/>
              <a:buChar char="•"/>
            </a:pPr>
            <a:r>
              <a:rPr b="0" lang="en-US" sz="1400" spc="-1" strike="noStrike">
                <a:solidFill>
                  <a:schemeClr val="dk1"/>
                </a:solidFill>
                <a:latin typeface="Calibri"/>
                <a:ea typeface="Calibri"/>
              </a:rPr>
              <a:t> </a:t>
            </a:r>
            <a:r>
              <a:rPr b="0" lang="en-US" sz="1400" spc="-1" strike="noStrike">
                <a:solidFill>
                  <a:schemeClr val="dk1"/>
                </a:solidFill>
                <a:latin typeface="Calibri"/>
                <a:ea typeface="Calibri"/>
              </a:rPr>
              <a:t>In tests conducted with transfer learning, DenseNet121 obtains the best accuracy, scoring 87.4% for the Indonesia Medicinal Plant Dataset.</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304920" y="0"/>
            <a:ext cx="7924320" cy="856800"/>
          </a:xfrm>
          <a:prstGeom prst="rect">
            <a:avLst/>
          </a:prstGeom>
          <a:noFill/>
          <a:ln w="0">
            <a:noFill/>
          </a:ln>
        </p:spPr>
        <p:txBody>
          <a:bodyPr lIns="91440" rIns="91440" tIns="45720" bIns="45720" anchor="ctr">
            <a:normAutofit/>
          </a:bodyPr>
          <a:p>
            <a:pPr indent="0" defTabSz="914400">
              <a:lnSpc>
                <a:spcPct val="100000"/>
              </a:lnSpc>
              <a:buNone/>
            </a:pPr>
            <a:r>
              <a:rPr b="1" lang="en-US" sz="2800" spc="-1" strike="noStrike">
                <a:solidFill>
                  <a:schemeClr val="dk1"/>
                </a:solidFill>
                <a:latin typeface="Times New Roman"/>
              </a:rPr>
              <a:t>Problem Statement</a:t>
            </a:r>
            <a:endParaRPr b="0" lang="en-US" sz="2800" spc="-1" strike="noStrike">
              <a:solidFill>
                <a:schemeClr val="dk1"/>
              </a:solidFill>
              <a:latin typeface="Calibri"/>
            </a:endParaRPr>
          </a:p>
        </p:txBody>
      </p:sp>
      <p:sp>
        <p:nvSpPr>
          <p:cNvPr id="90" name="Title 1"/>
          <p:cNvSpPr/>
          <p:nvPr/>
        </p:nvSpPr>
        <p:spPr>
          <a:xfrm>
            <a:off x="0" y="0"/>
            <a:ext cx="8229240" cy="856800"/>
          </a:xfrm>
          <a:prstGeom prst="rect">
            <a:avLst/>
          </a:prstGeom>
          <a:noFill/>
          <a:ln w="0">
            <a:noFill/>
          </a:ln>
        </p:spPr>
        <p:style>
          <a:lnRef idx="0"/>
          <a:fillRef idx="0"/>
          <a:effectRef idx="0"/>
          <a:fontRef idx="minor"/>
        </p:style>
        <p:txBody>
          <a:bodyPr anchor="ctr">
            <a:normAutofit/>
          </a:bodyPr>
          <a:p>
            <a:pPr defTabSz="914400">
              <a:lnSpc>
                <a:spcPct val="100000"/>
              </a:lnSpc>
              <a:tabLst>
                <a:tab algn="l" pos="0"/>
              </a:tabLst>
            </a:pPr>
            <a:r>
              <a:rPr b="1" lang="en-US" sz="3600" spc="-1" strike="noStrike">
                <a:solidFill>
                  <a:schemeClr val="dk1"/>
                </a:solidFill>
                <a:latin typeface="Calibri"/>
              </a:rPr>
              <a:t> </a:t>
            </a:r>
            <a:endParaRPr b="0" lang="en-IN" sz="3600" spc="-1" strike="noStrike">
              <a:solidFill>
                <a:srgbClr val="000000"/>
              </a:solidFill>
              <a:latin typeface="Arial"/>
            </a:endParaRPr>
          </a:p>
        </p:txBody>
      </p:sp>
      <p:grpSp>
        <p:nvGrpSpPr>
          <p:cNvPr id="91" name="Group 28"/>
          <p:cNvGrpSpPr/>
          <p:nvPr/>
        </p:nvGrpSpPr>
        <p:grpSpPr>
          <a:xfrm>
            <a:off x="149040" y="87480"/>
            <a:ext cx="8994960" cy="655200"/>
            <a:chOff x="149040" y="87480"/>
            <a:chExt cx="8994960" cy="655200"/>
          </a:xfrm>
        </p:grpSpPr>
        <p:pic>
          <p:nvPicPr>
            <p:cNvPr id="92" name="Picture 6" descr=""/>
            <p:cNvPicPr/>
            <p:nvPr/>
          </p:nvPicPr>
          <p:blipFill>
            <a:blip r:embed="rId1"/>
            <a:stretch/>
          </p:blipFill>
          <p:spPr>
            <a:xfrm>
              <a:off x="7045200" y="87480"/>
              <a:ext cx="2033280" cy="550800"/>
            </a:xfrm>
            <a:prstGeom prst="rect">
              <a:avLst/>
            </a:prstGeom>
            <a:ln w="0">
              <a:noFill/>
            </a:ln>
          </p:spPr>
        </p:pic>
        <p:cxnSp>
          <p:nvCxnSpPr>
            <p:cNvPr id="93" name="Straight Connector 7"/>
            <p:cNvCxnSpPr/>
            <p:nvPr/>
          </p:nvCxnSpPr>
          <p:spPr>
            <a:xfrm>
              <a:off x="149040" y="725400"/>
              <a:ext cx="8995320" cy="17640"/>
            </a:xfrm>
            <a:prstGeom prst="straightConnector1">
              <a:avLst/>
            </a:prstGeom>
            <a:ln w="3175">
              <a:solidFill>
                <a:srgbClr val="e4948a"/>
              </a:solidFill>
              <a:round/>
            </a:ln>
          </p:spPr>
        </p:cxnSp>
      </p:grpSp>
      <p:sp>
        <p:nvSpPr>
          <p:cNvPr id="94" name="TextBox 5"/>
          <p:cNvSpPr/>
          <p:nvPr/>
        </p:nvSpPr>
        <p:spPr>
          <a:xfrm>
            <a:off x="394560" y="856440"/>
            <a:ext cx="8478720" cy="1310760"/>
          </a:xfrm>
          <a:prstGeom prst="rect">
            <a:avLst/>
          </a:prstGeom>
          <a:noFill/>
          <a:ln w="0">
            <a:noFill/>
          </a:ln>
        </p:spPr>
        <p:style>
          <a:lnRef idx="0"/>
          <a:fillRef idx="0"/>
          <a:effectRef idx="0"/>
          <a:fontRef idx="minor"/>
        </p:style>
        <p:txBody>
          <a:bodyPr numCol="1" spcCol="0" horzOverflow="overflow" anchor="t">
            <a:spAutoFit/>
          </a:bodyPr>
          <a:p>
            <a:pPr marL="343080" indent="-343080" algn="just" defTabSz="914400">
              <a:lnSpc>
                <a:spcPct val="100000"/>
              </a:lnSpc>
              <a:buClr>
                <a:srgbClr val="000000"/>
              </a:buClr>
              <a:buFont typeface="Arial"/>
              <a:buChar char="•"/>
            </a:pPr>
            <a:r>
              <a:rPr b="0" lang="en-US" sz="2000" spc="-1" strike="noStrike">
                <a:solidFill>
                  <a:schemeClr val="dk1"/>
                </a:solidFill>
                <a:latin typeface="Times New Roman"/>
              </a:rPr>
              <a:t>To develop a medicinal plant image classification system using deep learning models such as VGG19 and Inceptionv3, leading to a comprehensive computational study.</a:t>
            </a:r>
            <a:endParaRPr b="0" lang="en-IN" sz="2000" spc="-1" strike="noStrike">
              <a:solidFill>
                <a:srgbClr val="000000"/>
              </a:solidFill>
              <a:latin typeface="Arial"/>
            </a:endParaRPr>
          </a:p>
          <a:p>
            <a:pPr defTabSz="914400">
              <a:lnSpc>
                <a:spcPct val="100000"/>
              </a:lnSpc>
            </a:pP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5" name="Group 28"/>
          <p:cNvGrpSpPr/>
          <p:nvPr/>
        </p:nvGrpSpPr>
        <p:grpSpPr>
          <a:xfrm>
            <a:off x="149040" y="87480"/>
            <a:ext cx="8994960" cy="655200"/>
            <a:chOff x="149040" y="87480"/>
            <a:chExt cx="8994960" cy="655200"/>
          </a:xfrm>
        </p:grpSpPr>
        <p:pic>
          <p:nvPicPr>
            <p:cNvPr id="96" name="Picture 5" descr=""/>
            <p:cNvPicPr/>
            <p:nvPr/>
          </p:nvPicPr>
          <p:blipFill>
            <a:blip r:embed="rId1"/>
            <a:stretch/>
          </p:blipFill>
          <p:spPr>
            <a:xfrm>
              <a:off x="7045200" y="87480"/>
              <a:ext cx="2033280" cy="550800"/>
            </a:xfrm>
            <a:prstGeom prst="rect">
              <a:avLst/>
            </a:prstGeom>
            <a:ln w="0">
              <a:noFill/>
            </a:ln>
          </p:spPr>
        </p:pic>
        <p:cxnSp>
          <p:nvCxnSpPr>
            <p:cNvPr id="97" name="Straight Connector 6"/>
            <p:cNvCxnSpPr/>
            <p:nvPr/>
          </p:nvCxnSpPr>
          <p:spPr>
            <a:xfrm>
              <a:off x="149040" y="725400"/>
              <a:ext cx="8995320" cy="17640"/>
            </a:xfrm>
            <a:prstGeom prst="straightConnector1">
              <a:avLst/>
            </a:prstGeom>
            <a:ln w="3175">
              <a:solidFill>
                <a:srgbClr val="e4948a"/>
              </a:solidFill>
              <a:round/>
            </a:ln>
          </p:spPr>
        </p:cxnSp>
      </p:grpSp>
      <p:sp>
        <p:nvSpPr>
          <p:cNvPr id="98" name="Rectangle 7"/>
          <p:cNvSpPr/>
          <p:nvPr/>
        </p:nvSpPr>
        <p:spPr>
          <a:xfrm>
            <a:off x="457200" y="133200"/>
            <a:ext cx="2033280" cy="518040"/>
          </a:xfrm>
          <a:prstGeom prst="rect">
            <a:avLst/>
          </a:prstGeom>
          <a:noFill/>
          <a:ln w="0">
            <a:noFill/>
          </a:ln>
        </p:spPr>
        <p:style>
          <a:lnRef idx="0"/>
          <a:fillRef idx="0"/>
          <a:effectRef idx="0"/>
          <a:fontRef idx="minor"/>
        </p:style>
        <p:txBody>
          <a:bodyPr anchor="t">
            <a:spAutoFit/>
          </a:bodyPr>
          <a:p>
            <a:pPr defTabSz="914400">
              <a:lnSpc>
                <a:spcPct val="100000"/>
              </a:lnSpc>
            </a:pPr>
            <a:r>
              <a:rPr b="1" lang="en-US" sz="2800" spc="-1" strike="noStrike">
                <a:solidFill>
                  <a:schemeClr val="dk1"/>
                </a:solidFill>
                <a:latin typeface="Times New Roman"/>
              </a:rPr>
              <a:t>Objectives</a:t>
            </a:r>
            <a:endParaRPr b="0" lang="en-IN" sz="2800" spc="-1" strike="noStrike">
              <a:solidFill>
                <a:srgbClr val="000000"/>
              </a:solidFill>
              <a:latin typeface="Arial"/>
            </a:endParaRPr>
          </a:p>
        </p:txBody>
      </p:sp>
      <p:sp>
        <p:nvSpPr>
          <p:cNvPr id="99" name="PlaceHolder 1"/>
          <p:cNvSpPr>
            <a:spLocks noGrp="1"/>
          </p:cNvSpPr>
          <p:nvPr>
            <p:ph/>
          </p:nvPr>
        </p:nvSpPr>
        <p:spPr>
          <a:xfrm>
            <a:off x="457200" y="1200240"/>
            <a:ext cx="8229240" cy="3394080"/>
          </a:xfrm>
          <a:prstGeom prst="rect">
            <a:avLst/>
          </a:prstGeom>
          <a:noFill/>
          <a:ln w="0">
            <a:noFill/>
          </a:ln>
        </p:spPr>
        <p:txBody>
          <a:bodyPr lIns="91440" rIns="91440" tIns="45720" bIns="45720" anchor="t">
            <a:normAutofit/>
          </a:bodyPr>
          <a:p>
            <a:pPr marL="343080" indent="-343080" algn="just" defTabSz="914400">
              <a:lnSpc>
                <a:spcPct val="100000"/>
              </a:lnSpc>
              <a:spcBef>
                <a:spcPts val="360"/>
              </a:spcBef>
              <a:buClr>
                <a:srgbClr val="000000"/>
              </a:buClr>
              <a:buFont typeface="Arial"/>
              <a:buChar char="•"/>
            </a:pPr>
            <a:r>
              <a:rPr b="0" lang="en-GB" sz="1800" spc="-1" strike="noStrike">
                <a:solidFill>
                  <a:schemeClr val="dk1"/>
                </a:solidFill>
                <a:latin typeface="Times New Roman"/>
                <a:ea typeface="Calibri"/>
              </a:rPr>
              <a:t>Develop an image classification system capable of accurately identifying different species of medicinal plants from images.</a:t>
            </a:r>
            <a:endParaRPr b="0" lang="en-US" sz="1800" spc="-1" strike="noStrike">
              <a:solidFill>
                <a:schemeClr val="dk1"/>
              </a:solidFill>
              <a:latin typeface="Calibri"/>
            </a:endParaRPr>
          </a:p>
          <a:p>
            <a:pPr marL="343080" indent="-343080" algn="just" defTabSz="914400">
              <a:lnSpc>
                <a:spcPct val="100000"/>
              </a:lnSpc>
              <a:spcBef>
                <a:spcPts val="360"/>
              </a:spcBef>
              <a:buClr>
                <a:srgbClr val="000000"/>
              </a:buClr>
              <a:buFont typeface="Arial"/>
              <a:buChar char="•"/>
            </a:pPr>
            <a:r>
              <a:rPr b="0" lang="en-GB" sz="1800" spc="-1" strike="noStrike">
                <a:solidFill>
                  <a:schemeClr val="dk1"/>
                </a:solidFill>
                <a:latin typeface="Times New Roman"/>
                <a:ea typeface="Calibri"/>
              </a:rPr>
              <a:t>Implement the VGG19  convolutional neural network architecture to explore its effectiveness in feature extraction and classification tasks for medicinal plant identification.</a:t>
            </a:r>
            <a:endParaRPr b="0" lang="en-US" sz="1800" spc="-1" strike="noStrike">
              <a:solidFill>
                <a:schemeClr val="dk1"/>
              </a:solidFill>
              <a:latin typeface="Calibri"/>
            </a:endParaRPr>
          </a:p>
          <a:p>
            <a:pPr marL="343080" indent="-343080" algn="just" defTabSz="914400">
              <a:lnSpc>
                <a:spcPct val="100000"/>
              </a:lnSpc>
              <a:spcBef>
                <a:spcPts val="360"/>
              </a:spcBef>
              <a:buClr>
                <a:srgbClr val="000000"/>
              </a:buClr>
              <a:buFont typeface="Arial"/>
              <a:buChar char="•"/>
            </a:pPr>
            <a:r>
              <a:rPr b="0" lang="en-GB" sz="1800" spc="-1" strike="noStrike">
                <a:solidFill>
                  <a:schemeClr val="dk1"/>
                </a:solidFill>
                <a:latin typeface="Times New Roman"/>
                <a:ea typeface="Calibri"/>
              </a:rPr>
              <a:t>Utilize the InceptionV3  convolutional neural network architecture to assess its efficiency in classifying medicinal plant images and compare its performance against alternative models.</a:t>
            </a:r>
            <a:endParaRPr b="0" lang="en-US" sz="1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304920" y="0"/>
            <a:ext cx="7924320" cy="856800"/>
          </a:xfrm>
          <a:prstGeom prst="rect">
            <a:avLst/>
          </a:prstGeom>
          <a:noFill/>
          <a:ln w="0">
            <a:noFill/>
          </a:ln>
        </p:spPr>
        <p:txBody>
          <a:bodyPr lIns="91440" rIns="91440" tIns="45720" bIns="45720" anchor="ctr">
            <a:normAutofit/>
          </a:bodyPr>
          <a:p>
            <a:pPr indent="0" defTabSz="914400">
              <a:lnSpc>
                <a:spcPct val="120000"/>
              </a:lnSpc>
              <a:buNone/>
            </a:pPr>
            <a:r>
              <a:rPr b="1" lang="en-US" sz="2800" spc="-1" strike="noStrike">
                <a:solidFill>
                  <a:schemeClr val="dk1"/>
                </a:solidFill>
                <a:latin typeface="Times New Roman"/>
              </a:rPr>
              <a:t>Dataset Description</a:t>
            </a:r>
            <a:endParaRPr b="0" lang="en-US" sz="2800" spc="-1" strike="noStrike">
              <a:solidFill>
                <a:schemeClr val="dk1"/>
              </a:solidFill>
              <a:latin typeface="Calibri"/>
            </a:endParaRPr>
          </a:p>
        </p:txBody>
      </p:sp>
      <p:sp>
        <p:nvSpPr>
          <p:cNvPr id="101" name="Title 1"/>
          <p:cNvSpPr/>
          <p:nvPr/>
        </p:nvSpPr>
        <p:spPr>
          <a:xfrm>
            <a:off x="0" y="0"/>
            <a:ext cx="8229240" cy="856800"/>
          </a:xfrm>
          <a:prstGeom prst="rect">
            <a:avLst/>
          </a:prstGeom>
          <a:noFill/>
          <a:ln w="0">
            <a:noFill/>
          </a:ln>
        </p:spPr>
        <p:style>
          <a:lnRef idx="0"/>
          <a:fillRef idx="0"/>
          <a:effectRef idx="0"/>
          <a:fontRef idx="minor"/>
        </p:style>
        <p:txBody>
          <a:bodyPr anchor="ctr">
            <a:normAutofit/>
          </a:bodyPr>
          <a:p>
            <a:pPr defTabSz="914400">
              <a:lnSpc>
                <a:spcPct val="100000"/>
              </a:lnSpc>
              <a:tabLst>
                <a:tab algn="l" pos="0"/>
              </a:tabLst>
            </a:pPr>
            <a:r>
              <a:rPr b="1" lang="en-US" sz="3600" spc="-1" strike="noStrike">
                <a:solidFill>
                  <a:schemeClr val="dk1"/>
                </a:solidFill>
                <a:latin typeface="Calibri"/>
              </a:rPr>
              <a:t> </a:t>
            </a:r>
            <a:endParaRPr b="0" lang="en-IN" sz="3600" spc="-1" strike="noStrike">
              <a:solidFill>
                <a:srgbClr val="000000"/>
              </a:solidFill>
              <a:latin typeface="Arial"/>
            </a:endParaRPr>
          </a:p>
        </p:txBody>
      </p:sp>
      <p:grpSp>
        <p:nvGrpSpPr>
          <p:cNvPr id="102" name="Group 28"/>
          <p:cNvGrpSpPr/>
          <p:nvPr/>
        </p:nvGrpSpPr>
        <p:grpSpPr>
          <a:xfrm>
            <a:off x="149040" y="87480"/>
            <a:ext cx="8994960" cy="655200"/>
            <a:chOff x="149040" y="87480"/>
            <a:chExt cx="8994960" cy="655200"/>
          </a:xfrm>
        </p:grpSpPr>
        <p:pic>
          <p:nvPicPr>
            <p:cNvPr id="103" name="Picture 6" descr=""/>
            <p:cNvPicPr/>
            <p:nvPr/>
          </p:nvPicPr>
          <p:blipFill>
            <a:blip r:embed="rId1"/>
            <a:stretch/>
          </p:blipFill>
          <p:spPr>
            <a:xfrm>
              <a:off x="7045200" y="87480"/>
              <a:ext cx="2033280" cy="550800"/>
            </a:xfrm>
            <a:prstGeom prst="rect">
              <a:avLst/>
            </a:prstGeom>
            <a:ln w="0">
              <a:noFill/>
            </a:ln>
          </p:spPr>
        </p:pic>
        <p:cxnSp>
          <p:nvCxnSpPr>
            <p:cNvPr id="104" name="Straight Connector 7"/>
            <p:cNvCxnSpPr/>
            <p:nvPr/>
          </p:nvCxnSpPr>
          <p:spPr>
            <a:xfrm>
              <a:off x="149040" y="725400"/>
              <a:ext cx="8995320" cy="17640"/>
            </a:xfrm>
            <a:prstGeom prst="straightConnector1">
              <a:avLst/>
            </a:prstGeom>
            <a:ln w="3175">
              <a:solidFill>
                <a:srgbClr val="e4948a"/>
              </a:solidFill>
              <a:round/>
            </a:ln>
          </p:spPr>
        </p:cxnSp>
      </p:grpSp>
      <p:sp>
        <p:nvSpPr>
          <p:cNvPr id="105" name="PlaceHolder 2"/>
          <p:cNvSpPr>
            <a:spLocks noGrp="1"/>
          </p:cNvSpPr>
          <p:nvPr>
            <p:ph/>
          </p:nvPr>
        </p:nvSpPr>
        <p:spPr>
          <a:xfrm>
            <a:off x="231480" y="824040"/>
            <a:ext cx="8454960" cy="3769920"/>
          </a:xfrm>
          <a:prstGeom prst="rect">
            <a:avLst/>
          </a:prstGeom>
          <a:noFill/>
          <a:ln w="0">
            <a:noFill/>
          </a:ln>
        </p:spPr>
        <p:txBody>
          <a:bodyPr lIns="91440" rIns="91440" tIns="45720" bIns="45720" anchor="t">
            <a:normAutofit/>
          </a:bodyPr>
          <a:p>
            <a:pPr indent="0" defTabSz="914400">
              <a:lnSpc>
                <a:spcPct val="100000"/>
              </a:lnSpc>
              <a:spcBef>
                <a:spcPts val="360"/>
              </a:spcBef>
              <a:buNone/>
              <a:tabLst>
                <a:tab algn="l" pos="0"/>
              </a:tabLst>
            </a:pPr>
            <a:endParaRPr b="0" lang="en-US" sz="1800" spc="-1" strike="noStrike">
              <a:solidFill>
                <a:schemeClr val="dk1"/>
              </a:solidFill>
              <a:latin typeface="Calibri"/>
            </a:endParaRPr>
          </a:p>
          <a:p>
            <a:pPr indent="0" algn="just" defTabSz="914400">
              <a:lnSpc>
                <a:spcPct val="100000"/>
              </a:lnSpc>
              <a:spcBef>
                <a:spcPts val="360"/>
              </a:spcBef>
              <a:buNone/>
              <a:tabLst>
                <a:tab algn="l" pos="0"/>
              </a:tabLst>
            </a:pPr>
            <a:r>
              <a:rPr b="0" lang="en-AU" sz="1800" spc="-1" strike="noStrike">
                <a:solidFill>
                  <a:schemeClr val="dk1"/>
                </a:solidFill>
                <a:latin typeface="Times New Roman"/>
                <a:ea typeface="Calibri"/>
              </a:rPr>
              <a:t>The dataset comprises a diverse collection of images depicting various species of medicinal plants, with each image accompanied by its corresponding species label. These images are sourced from a wide range of botanical resources, ensuring a comprehensive representation of medicinal flora. Captured under varying environmental conditions and viewpoints, the images showcase the distinct characteristics of each plant species.</a:t>
            </a:r>
            <a:endParaRPr b="0" lang="en-US" sz="1800" spc="-1" strike="noStrike">
              <a:solidFill>
                <a:schemeClr val="dk1"/>
              </a:solidFill>
              <a:latin typeface="Calibri"/>
            </a:endParaRPr>
          </a:p>
          <a:p>
            <a:pPr indent="0" defTabSz="914400">
              <a:lnSpc>
                <a:spcPct val="100000"/>
              </a:lnSpc>
              <a:spcBef>
                <a:spcPts val="360"/>
              </a:spcBef>
              <a:buNone/>
              <a:tabLst>
                <a:tab algn="l" pos="0"/>
              </a:tabLst>
            </a:pPr>
            <a:endParaRPr b="0" lang="en-US" sz="1800" spc="-1" strike="noStrike">
              <a:solidFill>
                <a:schemeClr val="dk1"/>
              </a:solidFill>
              <a:latin typeface="Calibri"/>
            </a:endParaRPr>
          </a:p>
          <a:p>
            <a:pPr indent="0" defTabSz="914400">
              <a:lnSpc>
                <a:spcPct val="100000"/>
              </a:lnSpc>
              <a:spcBef>
                <a:spcPts val="360"/>
              </a:spcBef>
              <a:buNone/>
              <a:tabLst>
                <a:tab algn="l" pos="0"/>
              </a:tabLst>
            </a:pPr>
            <a:r>
              <a:rPr b="1" lang="en-AU" sz="1800" spc="-1" strike="noStrike">
                <a:solidFill>
                  <a:schemeClr val="dk1"/>
                </a:solidFill>
                <a:latin typeface="Times New Roman"/>
                <a:ea typeface="Calibri"/>
              </a:rPr>
              <a:t>Key Attributes:</a:t>
            </a:r>
            <a:endParaRPr b="0" lang="en-US" sz="1800" spc="-1" strike="noStrike">
              <a:solidFill>
                <a:schemeClr val="dk1"/>
              </a:solidFill>
              <a:latin typeface="Calibri"/>
            </a:endParaRPr>
          </a:p>
          <a:p>
            <a:pPr marL="343080" indent="-343080" defTabSz="914400">
              <a:lnSpc>
                <a:spcPct val="100000"/>
              </a:lnSpc>
              <a:spcBef>
                <a:spcPts val="360"/>
              </a:spcBef>
              <a:buClr>
                <a:srgbClr val="000000"/>
              </a:buClr>
              <a:buFont typeface="Arial"/>
              <a:buChar char="•"/>
              <a:tabLst>
                <a:tab algn="l" pos="0"/>
              </a:tabLst>
            </a:pPr>
            <a:r>
              <a:rPr b="0" lang="en-AU" sz="1800" spc="-1" strike="noStrike">
                <a:solidFill>
                  <a:schemeClr val="dk1"/>
                </a:solidFill>
                <a:latin typeface="Times New Roman"/>
                <a:ea typeface="Calibri"/>
              </a:rPr>
              <a:t>Number of Classes: 100</a:t>
            </a:r>
            <a:endParaRPr b="0" lang="en-US" sz="1800" spc="-1" strike="noStrike">
              <a:solidFill>
                <a:schemeClr val="dk1"/>
              </a:solidFill>
              <a:latin typeface="Calibri"/>
            </a:endParaRPr>
          </a:p>
          <a:p>
            <a:pPr marL="343080" indent="-343080" defTabSz="914400">
              <a:lnSpc>
                <a:spcPct val="100000"/>
              </a:lnSpc>
              <a:spcBef>
                <a:spcPts val="360"/>
              </a:spcBef>
              <a:buClr>
                <a:srgbClr val="000000"/>
              </a:buClr>
              <a:buFont typeface="Arial"/>
              <a:buChar char="•"/>
              <a:tabLst>
                <a:tab algn="l" pos="0"/>
              </a:tabLst>
            </a:pPr>
            <a:r>
              <a:rPr b="0" lang="en-AU" sz="1800" spc="-1" strike="noStrike">
                <a:solidFill>
                  <a:schemeClr val="dk1"/>
                </a:solidFill>
                <a:latin typeface="Times New Roman"/>
                <a:ea typeface="Calibri"/>
              </a:rPr>
              <a:t>Number of Images per Class: 100</a:t>
            </a:r>
            <a:endParaRPr b="0" lang="en-US" sz="1800" spc="-1" strike="noStrike">
              <a:solidFill>
                <a:schemeClr val="dk1"/>
              </a:solidFill>
              <a:latin typeface="Calibri"/>
            </a:endParaRPr>
          </a:p>
          <a:p>
            <a:pPr marL="343080" indent="-343080" defTabSz="914400">
              <a:lnSpc>
                <a:spcPct val="100000"/>
              </a:lnSpc>
              <a:spcBef>
                <a:spcPts val="360"/>
              </a:spcBef>
              <a:buClr>
                <a:srgbClr val="000000"/>
              </a:buClr>
              <a:buFont typeface="Arial"/>
              <a:buChar char="•"/>
              <a:tabLst>
                <a:tab algn="l" pos="0"/>
              </a:tabLst>
            </a:pPr>
            <a:r>
              <a:rPr b="0" lang="en-AU" sz="1800" spc="-1" strike="noStrike">
                <a:solidFill>
                  <a:schemeClr val="dk1"/>
                </a:solidFill>
                <a:latin typeface="Times New Roman"/>
                <a:ea typeface="Calibri"/>
              </a:rPr>
              <a:t>Total Number of Images: 10,000</a:t>
            </a:r>
            <a:endParaRPr b="0" lang="en-US" sz="1800" spc="-1" strike="noStrike">
              <a:solidFill>
                <a:schemeClr val="dk1"/>
              </a:solidFill>
              <a:latin typeface="Calibri"/>
            </a:endParaRPr>
          </a:p>
          <a:p>
            <a:pPr indent="0" defTabSz="914400">
              <a:lnSpc>
                <a:spcPct val="100000"/>
              </a:lnSpc>
              <a:spcBef>
                <a:spcPts val="641"/>
              </a:spcBef>
              <a:buNone/>
              <a:tabLst>
                <a:tab algn="l" pos="0"/>
              </a:tabLst>
            </a:pP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304920" y="0"/>
            <a:ext cx="7924320" cy="856800"/>
          </a:xfrm>
          <a:prstGeom prst="rect">
            <a:avLst/>
          </a:prstGeom>
          <a:noFill/>
          <a:ln w="0">
            <a:noFill/>
          </a:ln>
        </p:spPr>
        <p:txBody>
          <a:bodyPr lIns="91440" rIns="91440" tIns="45720" bIns="45720" anchor="ctr">
            <a:normAutofit/>
          </a:bodyPr>
          <a:p>
            <a:pPr indent="0" defTabSz="914400">
              <a:lnSpc>
                <a:spcPct val="120000"/>
              </a:lnSpc>
              <a:buNone/>
            </a:pPr>
            <a:r>
              <a:rPr b="1" lang="en-US" sz="2800" spc="-1" strike="noStrike">
                <a:solidFill>
                  <a:schemeClr val="dk1"/>
                </a:solidFill>
                <a:latin typeface="Times New Roman"/>
              </a:rPr>
              <a:t>Model Architecture </a:t>
            </a:r>
            <a:endParaRPr b="0" lang="en-US" sz="2800" spc="-1" strike="noStrike">
              <a:solidFill>
                <a:schemeClr val="dk1"/>
              </a:solidFill>
              <a:latin typeface="Calibri"/>
            </a:endParaRPr>
          </a:p>
        </p:txBody>
      </p:sp>
      <p:sp>
        <p:nvSpPr>
          <p:cNvPr id="107" name="Title 1"/>
          <p:cNvSpPr/>
          <p:nvPr/>
        </p:nvSpPr>
        <p:spPr>
          <a:xfrm>
            <a:off x="0" y="0"/>
            <a:ext cx="8229240" cy="856800"/>
          </a:xfrm>
          <a:prstGeom prst="rect">
            <a:avLst/>
          </a:prstGeom>
          <a:noFill/>
          <a:ln w="0">
            <a:noFill/>
          </a:ln>
        </p:spPr>
        <p:style>
          <a:lnRef idx="0"/>
          <a:fillRef idx="0"/>
          <a:effectRef idx="0"/>
          <a:fontRef idx="minor"/>
        </p:style>
        <p:txBody>
          <a:bodyPr anchor="ctr">
            <a:normAutofit/>
          </a:bodyPr>
          <a:p>
            <a:pPr defTabSz="914400">
              <a:lnSpc>
                <a:spcPct val="100000"/>
              </a:lnSpc>
              <a:tabLst>
                <a:tab algn="l" pos="0"/>
              </a:tabLst>
            </a:pPr>
            <a:r>
              <a:rPr b="1" lang="en-US" sz="3600" spc="-1" strike="noStrike">
                <a:solidFill>
                  <a:schemeClr val="dk1"/>
                </a:solidFill>
                <a:latin typeface="Calibri"/>
              </a:rPr>
              <a:t> </a:t>
            </a:r>
            <a:endParaRPr b="0" lang="en-IN" sz="3600" spc="-1" strike="noStrike">
              <a:solidFill>
                <a:srgbClr val="000000"/>
              </a:solidFill>
              <a:latin typeface="Arial"/>
            </a:endParaRPr>
          </a:p>
        </p:txBody>
      </p:sp>
      <p:grpSp>
        <p:nvGrpSpPr>
          <p:cNvPr id="108" name="Group 28"/>
          <p:cNvGrpSpPr/>
          <p:nvPr/>
        </p:nvGrpSpPr>
        <p:grpSpPr>
          <a:xfrm>
            <a:off x="149040" y="87480"/>
            <a:ext cx="8994960" cy="655200"/>
            <a:chOff x="149040" y="87480"/>
            <a:chExt cx="8994960" cy="655200"/>
          </a:xfrm>
        </p:grpSpPr>
        <p:pic>
          <p:nvPicPr>
            <p:cNvPr id="109" name="Picture 6" descr=""/>
            <p:cNvPicPr/>
            <p:nvPr/>
          </p:nvPicPr>
          <p:blipFill>
            <a:blip r:embed="rId1"/>
            <a:stretch/>
          </p:blipFill>
          <p:spPr>
            <a:xfrm>
              <a:off x="7045200" y="87480"/>
              <a:ext cx="2033280" cy="550800"/>
            </a:xfrm>
            <a:prstGeom prst="rect">
              <a:avLst/>
            </a:prstGeom>
            <a:ln w="0">
              <a:noFill/>
            </a:ln>
          </p:spPr>
        </p:pic>
        <p:cxnSp>
          <p:nvCxnSpPr>
            <p:cNvPr id="110" name="Straight Connector 7"/>
            <p:cNvCxnSpPr/>
            <p:nvPr/>
          </p:nvCxnSpPr>
          <p:spPr>
            <a:xfrm>
              <a:off x="149040" y="725400"/>
              <a:ext cx="8995320" cy="17640"/>
            </a:xfrm>
            <a:prstGeom prst="straightConnector1">
              <a:avLst/>
            </a:prstGeom>
            <a:ln w="3175">
              <a:solidFill>
                <a:srgbClr val="e4948a"/>
              </a:solidFill>
              <a:round/>
            </a:ln>
          </p:spPr>
        </p:cxnSp>
      </p:grpSp>
      <p:sp>
        <p:nvSpPr>
          <p:cNvPr id="111" name="PlaceHolder 2"/>
          <p:cNvSpPr>
            <a:spLocks noGrp="1"/>
          </p:cNvSpPr>
          <p:nvPr>
            <p:ph/>
          </p:nvPr>
        </p:nvSpPr>
        <p:spPr>
          <a:xfrm>
            <a:off x="336960" y="824040"/>
            <a:ext cx="8349480" cy="3769920"/>
          </a:xfrm>
          <a:prstGeom prst="rect">
            <a:avLst/>
          </a:prstGeom>
          <a:noFill/>
          <a:ln w="0">
            <a:noFill/>
          </a:ln>
        </p:spPr>
        <p:txBody>
          <a:bodyPr lIns="91440" rIns="91440" tIns="45720" bIns="45720" anchor="t">
            <a:normAutofit/>
          </a:bodyPr>
          <a:p>
            <a:pPr indent="0" defTabSz="914400">
              <a:lnSpc>
                <a:spcPct val="100000"/>
              </a:lnSpc>
              <a:spcBef>
                <a:spcPts val="641"/>
              </a:spcBef>
              <a:buNone/>
            </a:pPr>
            <a:endParaRPr b="0" lang="en-US" sz="3200" spc="-1" strike="noStrike">
              <a:solidFill>
                <a:schemeClr val="dk1"/>
              </a:solidFill>
              <a:latin typeface="Calibri"/>
            </a:endParaRPr>
          </a:p>
          <a:p>
            <a:pPr indent="0" defTabSz="914400">
              <a:lnSpc>
                <a:spcPct val="100000"/>
              </a:lnSpc>
              <a:spcBef>
                <a:spcPts val="641"/>
              </a:spcBef>
              <a:buNone/>
            </a:pPr>
            <a:endParaRPr b="0" lang="en-US" sz="3200" spc="-1" strike="noStrike">
              <a:solidFill>
                <a:schemeClr val="dk1"/>
              </a:solidFill>
              <a:latin typeface="Calibri"/>
            </a:endParaRPr>
          </a:p>
          <a:p>
            <a:pPr indent="0" defTabSz="914400">
              <a:lnSpc>
                <a:spcPct val="100000"/>
              </a:lnSpc>
              <a:spcBef>
                <a:spcPts val="641"/>
              </a:spcBef>
              <a:buNone/>
              <a:tabLst>
                <a:tab algn="l" pos="0"/>
              </a:tabLst>
            </a:pPr>
            <a:endParaRPr b="0" lang="en-US" sz="3200" spc="-1" strike="noStrike">
              <a:solidFill>
                <a:schemeClr val="dk1"/>
              </a:solidFill>
              <a:latin typeface="Calibri"/>
            </a:endParaRPr>
          </a:p>
        </p:txBody>
      </p:sp>
      <p:sp>
        <p:nvSpPr>
          <p:cNvPr id="112" name="TextBox 11"/>
          <p:cNvSpPr/>
          <p:nvPr/>
        </p:nvSpPr>
        <p:spPr>
          <a:xfrm>
            <a:off x="389880" y="857160"/>
            <a:ext cx="175644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VGG19 </a:t>
            </a:r>
            <a:endParaRPr b="0" lang="en-IN" sz="1800" spc="-1" strike="noStrike">
              <a:solidFill>
                <a:srgbClr val="000000"/>
              </a:solidFill>
              <a:latin typeface="Arial"/>
            </a:endParaRPr>
          </a:p>
        </p:txBody>
      </p:sp>
      <p:sp>
        <p:nvSpPr>
          <p:cNvPr id="113" name="TextBox 5"/>
          <p:cNvSpPr/>
          <p:nvPr/>
        </p:nvSpPr>
        <p:spPr>
          <a:xfrm>
            <a:off x="5527440" y="1575720"/>
            <a:ext cx="3413880" cy="2712600"/>
          </a:xfrm>
          <a:prstGeom prst="rect">
            <a:avLst/>
          </a:prstGeom>
          <a:noFill/>
          <a:ln w="0">
            <a:noFill/>
          </a:ln>
        </p:spPr>
        <p:style>
          <a:lnRef idx="0"/>
          <a:fillRef idx="0"/>
          <a:effectRef idx="0"/>
          <a:fontRef idx="minor"/>
        </p:style>
        <p:txBody>
          <a:bodyPr numCol="1" spcCol="0" horzOverflow="overflow" anchor="t">
            <a:spAutoFit/>
          </a:bodyPr>
          <a:p>
            <a:pPr marL="285840" indent="-285840" defTabSz="914400">
              <a:lnSpc>
                <a:spcPct val="100000"/>
              </a:lnSpc>
              <a:buClr>
                <a:srgbClr val="000000"/>
              </a:buClr>
              <a:buFont typeface="Arial"/>
              <a:buChar char="•"/>
            </a:pPr>
            <a:r>
              <a:rPr b="0" lang="en-GB" sz="1800" spc="-1" strike="noStrike">
                <a:solidFill>
                  <a:schemeClr val="dk1"/>
                </a:solidFill>
                <a:latin typeface="Calibri"/>
                <a:ea typeface="Calibri"/>
              </a:rPr>
              <a:t>VGG19 is a deep convolutional neural network with 19 layers, including 16 convolutional layers and 2 fully connected layers.</a:t>
            </a:r>
            <a:endParaRPr b="0" lang="en-IN" sz="18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a:p>
            <a:pPr marL="285840" indent="-285840" defTabSz="914400">
              <a:lnSpc>
                <a:spcPct val="100000"/>
              </a:lnSpc>
              <a:buClr>
                <a:srgbClr val="0d0d0d"/>
              </a:buClr>
              <a:buFont typeface="Arial"/>
              <a:buChar char="•"/>
            </a:pPr>
            <a:r>
              <a:rPr b="0" lang="en-GB" sz="1800" spc="-1" strike="noStrike">
                <a:solidFill>
                  <a:srgbClr val="0d0d0d"/>
                </a:solidFill>
                <a:latin typeface="Calibri"/>
                <a:ea typeface="Calibri"/>
              </a:rPr>
              <a:t>VGG19 is specifically designed for image recognition and classification tasks.</a:t>
            </a:r>
            <a:endParaRPr b="0" lang="en-IN" sz="1800" spc="-1" strike="noStrike">
              <a:solidFill>
                <a:srgbClr val="000000"/>
              </a:solidFill>
              <a:latin typeface="Arial"/>
            </a:endParaRPr>
          </a:p>
          <a:p>
            <a:pPr defTabSz="914400">
              <a:lnSpc>
                <a:spcPct val="100000"/>
              </a:lnSpc>
            </a:pPr>
            <a:endParaRPr b="0" lang="en-IN" sz="1000" spc="-1" strike="noStrike">
              <a:solidFill>
                <a:srgbClr val="000000"/>
              </a:solidFill>
              <a:latin typeface="Arial"/>
            </a:endParaRPr>
          </a:p>
        </p:txBody>
      </p:sp>
      <p:pic>
        <p:nvPicPr>
          <p:cNvPr id="114" name="Picture 8" descr="A diagram of a diagram of a model&#10;&#10;Description automatically generated"/>
          <p:cNvPicPr/>
          <p:nvPr/>
        </p:nvPicPr>
        <p:blipFill>
          <a:blip r:embed="rId2"/>
          <a:stretch/>
        </p:blipFill>
        <p:spPr>
          <a:xfrm>
            <a:off x="148680" y="1762200"/>
            <a:ext cx="5330880" cy="21042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304920" y="0"/>
            <a:ext cx="7924320" cy="856800"/>
          </a:xfrm>
          <a:prstGeom prst="rect">
            <a:avLst/>
          </a:prstGeom>
          <a:noFill/>
          <a:ln w="0">
            <a:noFill/>
          </a:ln>
        </p:spPr>
        <p:txBody>
          <a:bodyPr lIns="91440" rIns="91440" tIns="45720" bIns="45720" anchor="ctr">
            <a:normAutofit/>
          </a:bodyPr>
          <a:p>
            <a:pPr indent="0" defTabSz="914400">
              <a:lnSpc>
                <a:spcPct val="120000"/>
              </a:lnSpc>
              <a:buNone/>
            </a:pPr>
            <a:r>
              <a:rPr b="1" lang="en-US" sz="2800" spc="-1" strike="noStrike">
                <a:solidFill>
                  <a:schemeClr val="dk1"/>
                </a:solidFill>
                <a:latin typeface="Times New Roman"/>
              </a:rPr>
              <a:t>Model Architecture </a:t>
            </a:r>
            <a:endParaRPr b="0" lang="en-US" sz="2800" spc="-1" strike="noStrike">
              <a:solidFill>
                <a:schemeClr val="dk1"/>
              </a:solidFill>
              <a:latin typeface="Calibri"/>
            </a:endParaRPr>
          </a:p>
        </p:txBody>
      </p:sp>
      <p:sp>
        <p:nvSpPr>
          <p:cNvPr id="116" name="Title 1"/>
          <p:cNvSpPr/>
          <p:nvPr/>
        </p:nvSpPr>
        <p:spPr>
          <a:xfrm>
            <a:off x="0" y="0"/>
            <a:ext cx="8229240" cy="856800"/>
          </a:xfrm>
          <a:prstGeom prst="rect">
            <a:avLst/>
          </a:prstGeom>
          <a:noFill/>
          <a:ln w="0">
            <a:noFill/>
          </a:ln>
        </p:spPr>
        <p:style>
          <a:lnRef idx="0"/>
          <a:fillRef idx="0"/>
          <a:effectRef idx="0"/>
          <a:fontRef idx="minor"/>
        </p:style>
        <p:txBody>
          <a:bodyPr anchor="ctr">
            <a:normAutofit/>
          </a:bodyPr>
          <a:p>
            <a:pPr defTabSz="914400">
              <a:lnSpc>
                <a:spcPct val="100000"/>
              </a:lnSpc>
              <a:tabLst>
                <a:tab algn="l" pos="0"/>
              </a:tabLst>
            </a:pPr>
            <a:r>
              <a:rPr b="1" lang="en-US" sz="3600" spc="-1" strike="noStrike">
                <a:solidFill>
                  <a:schemeClr val="dk1"/>
                </a:solidFill>
                <a:latin typeface="Calibri"/>
              </a:rPr>
              <a:t> </a:t>
            </a:r>
            <a:endParaRPr b="0" lang="en-IN" sz="3600" spc="-1" strike="noStrike">
              <a:solidFill>
                <a:srgbClr val="000000"/>
              </a:solidFill>
              <a:latin typeface="Arial"/>
            </a:endParaRPr>
          </a:p>
        </p:txBody>
      </p:sp>
      <p:grpSp>
        <p:nvGrpSpPr>
          <p:cNvPr id="117" name="Group 28"/>
          <p:cNvGrpSpPr/>
          <p:nvPr/>
        </p:nvGrpSpPr>
        <p:grpSpPr>
          <a:xfrm>
            <a:off x="149040" y="87480"/>
            <a:ext cx="8994960" cy="655200"/>
            <a:chOff x="149040" y="87480"/>
            <a:chExt cx="8994960" cy="655200"/>
          </a:xfrm>
        </p:grpSpPr>
        <p:pic>
          <p:nvPicPr>
            <p:cNvPr id="118" name="Picture 6" descr=""/>
            <p:cNvPicPr/>
            <p:nvPr/>
          </p:nvPicPr>
          <p:blipFill>
            <a:blip r:embed="rId1"/>
            <a:stretch/>
          </p:blipFill>
          <p:spPr>
            <a:xfrm>
              <a:off x="7045200" y="87480"/>
              <a:ext cx="2033280" cy="550800"/>
            </a:xfrm>
            <a:prstGeom prst="rect">
              <a:avLst/>
            </a:prstGeom>
            <a:ln w="0">
              <a:noFill/>
            </a:ln>
          </p:spPr>
        </p:pic>
        <p:cxnSp>
          <p:nvCxnSpPr>
            <p:cNvPr id="119" name="Straight Connector 7"/>
            <p:cNvCxnSpPr/>
            <p:nvPr/>
          </p:nvCxnSpPr>
          <p:spPr>
            <a:xfrm>
              <a:off x="149040" y="725400"/>
              <a:ext cx="8995320" cy="17640"/>
            </a:xfrm>
            <a:prstGeom prst="straightConnector1">
              <a:avLst/>
            </a:prstGeom>
            <a:ln w="3175">
              <a:solidFill>
                <a:srgbClr val="e4948a"/>
              </a:solidFill>
              <a:round/>
            </a:ln>
          </p:spPr>
        </p:cxnSp>
      </p:grpSp>
      <p:sp>
        <p:nvSpPr>
          <p:cNvPr id="120" name="PlaceHolder 2"/>
          <p:cNvSpPr>
            <a:spLocks noGrp="1"/>
          </p:cNvSpPr>
          <p:nvPr>
            <p:ph/>
          </p:nvPr>
        </p:nvSpPr>
        <p:spPr>
          <a:xfrm>
            <a:off x="336960" y="824040"/>
            <a:ext cx="8349480" cy="3769920"/>
          </a:xfrm>
          <a:prstGeom prst="rect">
            <a:avLst/>
          </a:prstGeom>
          <a:noFill/>
          <a:ln w="0">
            <a:noFill/>
          </a:ln>
        </p:spPr>
        <p:txBody>
          <a:bodyPr lIns="91440" rIns="91440" tIns="45720" bIns="45720" anchor="t">
            <a:normAutofit/>
          </a:bodyPr>
          <a:p>
            <a:pPr indent="0" defTabSz="914400">
              <a:lnSpc>
                <a:spcPct val="100000"/>
              </a:lnSpc>
              <a:spcBef>
                <a:spcPts val="641"/>
              </a:spcBef>
              <a:buNone/>
            </a:pPr>
            <a:endParaRPr b="0" lang="en-US" sz="3200" spc="-1" strike="noStrike">
              <a:solidFill>
                <a:schemeClr val="dk1"/>
              </a:solidFill>
              <a:latin typeface="Calibri"/>
            </a:endParaRPr>
          </a:p>
          <a:p>
            <a:pPr indent="0" defTabSz="914400">
              <a:lnSpc>
                <a:spcPct val="100000"/>
              </a:lnSpc>
              <a:spcBef>
                <a:spcPts val="641"/>
              </a:spcBef>
              <a:buNone/>
            </a:pPr>
            <a:endParaRPr b="0" lang="en-US" sz="3200" spc="-1" strike="noStrike">
              <a:solidFill>
                <a:schemeClr val="dk1"/>
              </a:solidFill>
              <a:latin typeface="Calibri"/>
            </a:endParaRPr>
          </a:p>
          <a:p>
            <a:pPr indent="0" defTabSz="914400">
              <a:lnSpc>
                <a:spcPct val="100000"/>
              </a:lnSpc>
              <a:spcBef>
                <a:spcPts val="641"/>
              </a:spcBef>
              <a:buNone/>
              <a:tabLst>
                <a:tab algn="l" pos="0"/>
              </a:tabLst>
            </a:pPr>
            <a:endParaRPr b="0" lang="en-US" sz="3200" spc="-1" strike="noStrike">
              <a:solidFill>
                <a:schemeClr val="dk1"/>
              </a:solidFill>
              <a:latin typeface="Calibri"/>
            </a:endParaRPr>
          </a:p>
        </p:txBody>
      </p:sp>
      <p:sp>
        <p:nvSpPr>
          <p:cNvPr id="121" name="TextBox 10"/>
          <p:cNvSpPr/>
          <p:nvPr/>
        </p:nvSpPr>
        <p:spPr>
          <a:xfrm>
            <a:off x="336960" y="857160"/>
            <a:ext cx="25110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Inception-V3 </a:t>
            </a:r>
            <a:endParaRPr b="0" lang="en-IN" sz="1800" spc="-1" strike="noStrike">
              <a:solidFill>
                <a:srgbClr val="000000"/>
              </a:solidFill>
              <a:latin typeface="Arial"/>
            </a:endParaRPr>
          </a:p>
        </p:txBody>
      </p:sp>
      <p:sp>
        <p:nvSpPr>
          <p:cNvPr id="122" name="TextBox 12"/>
          <p:cNvSpPr/>
          <p:nvPr/>
        </p:nvSpPr>
        <p:spPr>
          <a:xfrm>
            <a:off x="5142600" y="853200"/>
            <a:ext cx="3911760" cy="3200040"/>
          </a:xfrm>
          <a:prstGeom prst="rect">
            <a:avLst/>
          </a:prstGeom>
          <a:noFill/>
          <a:ln w="0">
            <a:noFill/>
          </a:ln>
        </p:spPr>
        <p:style>
          <a:lnRef idx="0"/>
          <a:fillRef idx="0"/>
          <a:effectRef idx="0"/>
          <a:fontRef idx="minor"/>
        </p:style>
        <p:txBody>
          <a:bodyPr numCol="1" spcCol="0" horzOverflow="overflow" anchor="t">
            <a:spAutoFit/>
          </a:bodyPr>
          <a:p>
            <a:pPr defTabSz="914400">
              <a:lnSpc>
                <a:spcPct val="100000"/>
              </a:lnSpc>
            </a:pPr>
            <a:endParaRPr b="0" lang="en-IN" sz="18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a:p>
            <a:pPr marL="285840" indent="-285840" defTabSz="914400">
              <a:lnSpc>
                <a:spcPct val="100000"/>
              </a:lnSpc>
              <a:buClr>
                <a:srgbClr val="000000"/>
              </a:buClr>
              <a:buFont typeface="Arial"/>
              <a:buChar char="•"/>
            </a:pPr>
            <a:r>
              <a:rPr b="0" lang="en-GB" sz="1800" spc="-1" strike="noStrike">
                <a:solidFill>
                  <a:schemeClr val="dk1"/>
                </a:solidFill>
                <a:latin typeface="Times New Roman"/>
                <a:ea typeface="Calibri"/>
              </a:rPr>
              <a:t>InceptionV3 is a deep convolutional neural network architecture .</a:t>
            </a:r>
            <a:endParaRPr b="0" lang="en-IN" sz="18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a:p>
            <a:pPr marL="285840" indent="-285840" defTabSz="914400">
              <a:lnSpc>
                <a:spcPct val="100000"/>
              </a:lnSpc>
              <a:buClr>
                <a:srgbClr val="000000"/>
              </a:buClr>
              <a:buFont typeface="Arial"/>
              <a:buChar char="•"/>
            </a:pPr>
            <a:r>
              <a:rPr b="0" lang="en-GB" sz="1800" spc="-1" strike="noStrike">
                <a:solidFill>
                  <a:schemeClr val="dk1"/>
                </a:solidFill>
                <a:latin typeface="Times New Roman"/>
                <a:ea typeface="Calibri"/>
              </a:rPr>
              <a:t> </a:t>
            </a:r>
            <a:r>
              <a:rPr b="0" lang="en-GB" sz="1800" spc="-1" strike="noStrike">
                <a:solidFill>
                  <a:schemeClr val="dk1"/>
                </a:solidFill>
                <a:latin typeface="Times New Roman"/>
                <a:ea typeface="Calibri"/>
              </a:rPr>
              <a:t>It consists of 48 layers, including convolutional layers, pooling layers, and fully connected layers.</a:t>
            </a:r>
            <a:endParaRPr b="0" lang="en-IN" sz="18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a:p>
            <a:pPr defTabSz="914400">
              <a:lnSpc>
                <a:spcPct val="100000"/>
              </a:lnSpc>
            </a:pPr>
            <a:endParaRPr b="0" lang="en-IN" sz="600" spc="-1" strike="noStrike">
              <a:solidFill>
                <a:srgbClr val="000000"/>
              </a:solidFill>
              <a:latin typeface="Arial"/>
            </a:endParaRPr>
          </a:p>
        </p:txBody>
      </p:sp>
      <p:pic>
        <p:nvPicPr>
          <p:cNvPr id="123" name="Picture 5" descr="A diagram of a structure&#10;&#10;Description automatically generated"/>
          <p:cNvPicPr/>
          <p:nvPr/>
        </p:nvPicPr>
        <p:blipFill>
          <a:blip r:embed="rId2"/>
          <a:stretch/>
        </p:blipFill>
        <p:spPr>
          <a:xfrm>
            <a:off x="571680" y="1604880"/>
            <a:ext cx="4571640" cy="19335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PPT_Plus/1.0.0.0$Windows_X86_64 LibreOffice_project/</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Prashant_Narayankar</dc:creator>
  <dc:description/>
  <dc:language>en-IN</dc:language>
  <cp:lastModifiedBy/>
  <dcterms:modified xsi:type="dcterms:W3CDTF">2024-08-24T19:59:51Z</dcterms:modified>
  <cp:revision>5</cp:revision>
  <dc:subject/>
  <dc:title>Mini Project (15ECSW301) 2023-24 5th semester, SoCSE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(16:9)</vt:lpwstr>
  </property>
  <property fmtid="{D5CDD505-2E9C-101B-9397-08002B2CF9AE}" pid="3" name="Slides">
    <vt:i4>15</vt:i4>
  </property>
</Properties>
</file>