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0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3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29541-7A66-4911-B35D-8BE14DAFC851}" type="datetimeFigureOut">
              <a:rPr lang="en-US" smtClean="0"/>
              <a:t>2024/01/19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5E28AE-415E-4887-974A-76E886695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7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bi.ac.uk/unichem/api/docs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6904-6A3E-187C-272C-E40EB0977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repositioning web application using compound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F3BCA-4ED7-2932-8644-248BAD7D1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Sarawoot </a:t>
            </a:r>
            <a:r>
              <a:rPr lang="en-US" dirty="0" err="1"/>
              <a:t>somin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1AD1-25AB-C290-2C1B-7DEF4CA9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API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B43B-8FCD-3190-B37D-C2D8DE3D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https://www.ebi.ac.uk/unichem/api/docs#/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non-redundant database of pointers between chemical structures and EMBL-EBI chemistry resources. Its purpose is to </a:t>
            </a:r>
            <a:r>
              <a:rPr lang="en-US" dirty="0" err="1"/>
              <a:t>optimise</a:t>
            </a:r>
            <a:r>
              <a:rPr lang="en-US" dirty="0"/>
              <a:t> the efficiency with which structure-based hyperlinks may be built and maintained between chemistry-based resources, and is particularly suitable for creating such links 'on the fly' (by use of REST web services).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EFDBA-4A60-0668-CC80-5C0309ECF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69" y="2328062"/>
            <a:ext cx="4765631" cy="220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C8595-F96C-C95A-D2F6-ED17A4CFF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33" y="1737360"/>
            <a:ext cx="3873082" cy="276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3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F4F-E18E-D8A8-F897-427BBCE8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1B5B-3922-CB81-CFBC-2EA92861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tabs, including “Search”, “Source” and “About”</a:t>
            </a:r>
          </a:p>
          <a:p>
            <a:r>
              <a:rPr lang="en-US" dirty="0"/>
              <a:t>- “Search” tab is to fetch multiple source data sets for a given compound with common connectivity to a given id (UCI) on the database source.</a:t>
            </a:r>
          </a:p>
          <a:p>
            <a:r>
              <a:rPr lang="en-US" dirty="0"/>
              <a:t>- “Source” tab is to show all source of the compounds.</a:t>
            </a:r>
          </a:p>
          <a:p>
            <a:r>
              <a:rPr lang="en-US" dirty="0"/>
              <a:t>- “About” tab is to show the author information and the overview of the proposal.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B9A83-F66A-4FC6-4B98-BB3B2F07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6" y="4253576"/>
            <a:ext cx="12018668" cy="8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1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DC77-14BD-65F4-946E-BC0136FB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99C8-AFC9-A2DD-D7B8-4DBBC681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web application recommend retrieves the compounds from different sources by UCI search.</a:t>
            </a:r>
          </a:p>
          <a:p>
            <a:r>
              <a:rPr lang="en-US" dirty="0"/>
              <a:t>- The system also display the chemical structure following the UCI 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49931-AF64-8336-7F27-D1EFF0F9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19" y="3132693"/>
            <a:ext cx="6097321" cy="28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DC77-14BD-65F4-946E-BC0136FB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99C8-AFC9-A2DD-D7B8-4DBBC681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application shows all sources of the compounds.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59BD0-46C4-E84F-C48C-FA55CD5D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5" y="2228536"/>
            <a:ext cx="7837713" cy="36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4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DC77-14BD-65F4-946E-BC0136FB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99C8-AFC9-A2DD-D7B8-4DBBC681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information, and the research of interest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10EC2-3658-2022-CBAD-1F21C46C6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74" y="2184444"/>
            <a:ext cx="7959012" cy="36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9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217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Drug repositioning web application using compound API</vt:lpstr>
      <vt:lpstr>Compound API online</vt:lpstr>
      <vt:lpstr>The web application</vt:lpstr>
      <vt:lpstr>Search feature</vt:lpstr>
      <vt:lpstr>Source feature</vt:lpstr>
      <vt:lpstr>About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repositioning web application using compound API</dc:title>
  <dc:creator>Somin, Sarawoot</dc:creator>
  <cp:lastModifiedBy>Somin, Sarawoot</cp:lastModifiedBy>
  <cp:revision>1</cp:revision>
  <dcterms:created xsi:type="dcterms:W3CDTF">2024-01-18T23:18:43Z</dcterms:created>
  <dcterms:modified xsi:type="dcterms:W3CDTF">2024-01-19T00:04:35Z</dcterms:modified>
</cp:coreProperties>
</file>