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7" r:id="rId5"/>
    <p:sldId id="258" r:id="rId6"/>
    <p:sldId id="259" r:id="rId7"/>
    <p:sldId id="260" r:id="rId8"/>
    <p:sldId id="271" r:id="rId9"/>
    <p:sldId id="261" r:id="rId10"/>
    <p:sldId id="262" r:id="rId11"/>
    <p:sldId id="263" r:id="rId12"/>
    <p:sldId id="264" r:id="rId13"/>
    <p:sldId id="270" r:id="rId14"/>
    <p:sldId id="266" r:id="rId15"/>
    <p:sldId id="267" r:id="rId16"/>
    <p:sldId id="268" r:id="rId17"/>
    <p:sldId id="269" r:id="rId18"/>
    <p:sldId id="272" r:id="rId19"/>
    <p:sldId id="265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782DE-6A15-4168-9E3D-0C08AF369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1DCCA4-D612-4055-B2C9-47A4FE6D100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B99520C5-3658-4F45-8E6F-1C9FD3BE0E08}" type="par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D7141198-D4F8-4B77-92D4-33D5A60032AD}" type="sib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0D5CFA13-0545-4964-9038-152614BBF54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2B8CDB39-0AAF-4E5C-B3CE-5E8FFE8482E8}" type="par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AA062E06-E708-4945-BF7F-41BB29D57A59}" type="sib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421E6F0A-0315-4333-8B12-ADA0452FE01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8F8F5169-F40B-435F-87C8-080CE5F4B6A6}" type="par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A02A1A56-3E9D-4F00-982A-4A5D9E5EC8EB}" type="sib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464BE9A6-DB30-4C3D-88C1-A44335AA633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영화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0301C652-9DCC-44CB-AD9B-08A3E79CF283}" type="par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D9893A1A-5BAD-46C2-9313-22774E9A510A}" type="sib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627E43ED-8D8F-4EE8-8ACC-563A657D3416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4E42FBA-7B94-422B-84BC-A01E1A6E13F5}" type="parTrans" cxnId="{5B574DA7-20E5-4E5A-BFC1-D5A0A6FE59A2}">
      <dgm:prSet/>
      <dgm:spPr/>
      <dgm:t>
        <a:bodyPr/>
        <a:lstStyle/>
        <a:p>
          <a:pPr latinLnBrk="1"/>
          <a:endParaRPr lang="ko-KR" altLang="en-US"/>
        </a:p>
      </dgm:t>
    </dgm:pt>
    <dgm:pt modelId="{B60ABAFB-2C4A-4D42-9C2B-FD0C8CE8EABE}" type="sibTrans" cxnId="{5B574DA7-20E5-4E5A-BFC1-D5A0A6FE59A2}">
      <dgm:prSet/>
      <dgm:spPr/>
      <dgm:t>
        <a:bodyPr/>
        <a:lstStyle/>
        <a:p>
          <a:pPr latinLnBrk="1"/>
          <a:endParaRPr lang="ko-KR" altLang="en-US"/>
        </a:p>
      </dgm:t>
    </dgm:pt>
    <dgm:pt modelId="{F3B08A9B-4BD5-4806-93BE-CB13E27F3EE6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저장한 </a:t>
          </a:r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콘텐츠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 목록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6D7BAACF-B3CD-43D7-8681-87ED1D345A96}" type="parTrans" cxnId="{2512E0F1-AD92-494E-8D62-D967EFB8720B}">
      <dgm:prSet/>
      <dgm:spPr/>
      <dgm:t>
        <a:bodyPr/>
        <a:lstStyle/>
        <a:p>
          <a:pPr latinLnBrk="1"/>
          <a:endParaRPr lang="ko-KR" altLang="en-US"/>
        </a:p>
      </dgm:t>
    </dgm:pt>
    <dgm:pt modelId="{6226C935-13F5-4609-9694-5AB4E9A05A35}" type="sibTrans" cxnId="{2512E0F1-AD92-494E-8D62-D967EFB8720B}">
      <dgm:prSet/>
      <dgm:spPr/>
      <dgm:t>
        <a:bodyPr/>
        <a:lstStyle/>
        <a:p>
          <a:pPr latinLnBrk="1"/>
          <a:endParaRPr lang="ko-KR" altLang="en-US"/>
        </a:p>
      </dgm:t>
    </dgm:pt>
    <dgm:pt modelId="{06F87CFA-E2D4-4676-A9CD-4E8D70A01562}" type="pres">
      <dgm:prSet presAssocID="{141782DE-6A15-4168-9E3D-0C08AF369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249F1E-D80A-4D53-83D8-266700C40412}" type="pres">
      <dgm:prSet presAssocID="{701DCCA4-D612-4055-B2C9-47A4FE6D1003}" presName="hierRoot1" presStyleCnt="0">
        <dgm:presLayoutVars>
          <dgm:hierBranch val="init"/>
        </dgm:presLayoutVars>
      </dgm:prSet>
      <dgm:spPr/>
    </dgm:pt>
    <dgm:pt modelId="{677DA969-F04B-41E7-B462-211BE4045B6C}" type="pres">
      <dgm:prSet presAssocID="{701DCCA4-D612-4055-B2C9-47A4FE6D1003}" presName="rootComposite1" presStyleCnt="0"/>
      <dgm:spPr/>
    </dgm:pt>
    <dgm:pt modelId="{191CB3F2-7BE3-4AE7-83E7-B10CB39DE4E3}" type="pres">
      <dgm:prSet presAssocID="{701DCCA4-D612-4055-B2C9-47A4FE6D1003}" presName="rootText1" presStyleLbl="node0" presStyleIdx="0" presStyleCnt="1">
        <dgm:presLayoutVars>
          <dgm:chPref val="3"/>
        </dgm:presLayoutVars>
      </dgm:prSet>
      <dgm:spPr/>
    </dgm:pt>
    <dgm:pt modelId="{71AC3FE2-05CE-4934-9C49-00FAE67EF950}" type="pres">
      <dgm:prSet presAssocID="{701DCCA4-D612-4055-B2C9-47A4FE6D1003}" presName="rootConnector1" presStyleLbl="node1" presStyleIdx="0" presStyleCnt="0"/>
      <dgm:spPr/>
    </dgm:pt>
    <dgm:pt modelId="{BAA41517-5F69-44E5-8E6D-AAD16590F79C}" type="pres">
      <dgm:prSet presAssocID="{701DCCA4-D612-4055-B2C9-47A4FE6D1003}" presName="hierChild2" presStyleCnt="0"/>
      <dgm:spPr/>
    </dgm:pt>
    <dgm:pt modelId="{F59987CE-EB43-481D-BA32-4C259F4E53FA}" type="pres">
      <dgm:prSet presAssocID="{2B8CDB39-0AAF-4E5C-B3CE-5E8FFE8482E8}" presName="Name37" presStyleLbl="parChTrans1D2" presStyleIdx="0" presStyleCnt="5"/>
      <dgm:spPr/>
    </dgm:pt>
    <dgm:pt modelId="{D776E2E4-DB1B-4263-B62C-1FD25D8B2E7D}" type="pres">
      <dgm:prSet presAssocID="{0D5CFA13-0545-4964-9038-152614BBF54B}" presName="hierRoot2" presStyleCnt="0">
        <dgm:presLayoutVars>
          <dgm:hierBranch val="init"/>
        </dgm:presLayoutVars>
      </dgm:prSet>
      <dgm:spPr/>
    </dgm:pt>
    <dgm:pt modelId="{575BD3D7-8783-4075-A045-7C14D46C05DE}" type="pres">
      <dgm:prSet presAssocID="{0D5CFA13-0545-4964-9038-152614BBF54B}" presName="rootComposite" presStyleCnt="0"/>
      <dgm:spPr/>
    </dgm:pt>
    <dgm:pt modelId="{94CD5DC4-B16C-4D43-B7CF-1D2811777E73}" type="pres">
      <dgm:prSet presAssocID="{0D5CFA13-0545-4964-9038-152614BBF54B}" presName="rootText" presStyleLbl="node2" presStyleIdx="0" presStyleCnt="5">
        <dgm:presLayoutVars>
          <dgm:chPref val="3"/>
        </dgm:presLayoutVars>
      </dgm:prSet>
      <dgm:spPr/>
    </dgm:pt>
    <dgm:pt modelId="{406D5C0D-87C3-4A1B-B82B-1979A32A05CF}" type="pres">
      <dgm:prSet presAssocID="{0D5CFA13-0545-4964-9038-152614BBF54B}" presName="rootConnector" presStyleLbl="node2" presStyleIdx="0" presStyleCnt="5"/>
      <dgm:spPr/>
    </dgm:pt>
    <dgm:pt modelId="{DD6B734F-7C49-4EAD-862D-52BD6AAA5395}" type="pres">
      <dgm:prSet presAssocID="{0D5CFA13-0545-4964-9038-152614BBF54B}" presName="hierChild4" presStyleCnt="0"/>
      <dgm:spPr/>
    </dgm:pt>
    <dgm:pt modelId="{766F6C49-BCC4-429A-AE02-74C2461A89D3}" type="pres">
      <dgm:prSet presAssocID="{0D5CFA13-0545-4964-9038-152614BBF54B}" presName="hierChild5" presStyleCnt="0"/>
      <dgm:spPr/>
    </dgm:pt>
    <dgm:pt modelId="{56C6F9D0-E709-42F3-97BE-59AAD4C602B7}" type="pres">
      <dgm:prSet presAssocID="{8F8F5169-F40B-435F-87C8-080CE5F4B6A6}" presName="Name37" presStyleLbl="parChTrans1D2" presStyleIdx="1" presStyleCnt="5"/>
      <dgm:spPr/>
    </dgm:pt>
    <dgm:pt modelId="{6C87187A-4201-450C-9220-5831ABCBE40E}" type="pres">
      <dgm:prSet presAssocID="{421E6F0A-0315-4333-8B12-ADA0452FE01C}" presName="hierRoot2" presStyleCnt="0">
        <dgm:presLayoutVars>
          <dgm:hierBranch val="init"/>
        </dgm:presLayoutVars>
      </dgm:prSet>
      <dgm:spPr/>
    </dgm:pt>
    <dgm:pt modelId="{CA01B167-7489-4246-A78D-AF6D05F4EC26}" type="pres">
      <dgm:prSet presAssocID="{421E6F0A-0315-4333-8B12-ADA0452FE01C}" presName="rootComposite" presStyleCnt="0"/>
      <dgm:spPr/>
    </dgm:pt>
    <dgm:pt modelId="{9032F012-F3B9-4E43-ACDB-CCD6A28B8BB3}" type="pres">
      <dgm:prSet presAssocID="{421E6F0A-0315-4333-8B12-ADA0452FE01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61E60-646A-4A1F-A513-B29E0D28F51B}" type="pres">
      <dgm:prSet presAssocID="{421E6F0A-0315-4333-8B12-ADA0452FE01C}" presName="rootConnector" presStyleLbl="node2" presStyleIdx="1" presStyleCnt="5"/>
      <dgm:spPr/>
    </dgm:pt>
    <dgm:pt modelId="{55805BCB-D689-4C63-BAEB-E78F4B79D841}" type="pres">
      <dgm:prSet presAssocID="{421E6F0A-0315-4333-8B12-ADA0452FE01C}" presName="hierChild4" presStyleCnt="0"/>
      <dgm:spPr/>
    </dgm:pt>
    <dgm:pt modelId="{E241CD4E-0174-4E32-ADF6-8292C084E982}" type="pres">
      <dgm:prSet presAssocID="{421E6F0A-0315-4333-8B12-ADA0452FE01C}" presName="hierChild5" presStyleCnt="0"/>
      <dgm:spPr/>
    </dgm:pt>
    <dgm:pt modelId="{7BA0AB24-2811-458E-A6DF-336AC9A041D2}" type="pres">
      <dgm:prSet presAssocID="{0301C652-9DCC-44CB-AD9B-08A3E79CF283}" presName="Name37" presStyleLbl="parChTrans1D2" presStyleIdx="2" presStyleCnt="5"/>
      <dgm:spPr/>
    </dgm:pt>
    <dgm:pt modelId="{0B0B186A-2DD0-49EF-A2D7-3EC83E5B5456}" type="pres">
      <dgm:prSet presAssocID="{464BE9A6-DB30-4C3D-88C1-A44335AA6334}" presName="hierRoot2" presStyleCnt="0">
        <dgm:presLayoutVars>
          <dgm:hierBranch val="init"/>
        </dgm:presLayoutVars>
      </dgm:prSet>
      <dgm:spPr/>
    </dgm:pt>
    <dgm:pt modelId="{FD0F91EC-8616-4586-BF2A-8A8950345E38}" type="pres">
      <dgm:prSet presAssocID="{464BE9A6-DB30-4C3D-88C1-A44335AA6334}" presName="rootComposite" presStyleCnt="0"/>
      <dgm:spPr/>
    </dgm:pt>
    <dgm:pt modelId="{BE87A1C6-905B-4C03-B020-95AE5CBCB1CF}" type="pres">
      <dgm:prSet presAssocID="{464BE9A6-DB30-4C3D-88C1-A44335AA6334}" presName="rootText" presStyleLbl="node2" presStyleIdx="2" presStyleCnt="5">
        <dgm:presLayoutVars>
          <dgm:chPref val="3"/>
        </dgm:presLayoutVars>
      </dgm:prSet>
      <dgm:spPr/>
    </dgm:pt>
    <dgm:pt modelId="{1D539D39-5BEF-49B6-970C-1704F670D04B}" type="pres">
      <dgm:prSet presAssocID="{464BE9A6-DB30-4C3D-88C1-A44335AA6334}" presName="rootConnector" presStyleLbl="node2" presStyleIdx="2" presStyleCnt="5"/>
      <dgm:spPr/>
    </dgm:pt>
    <dgm:pt modelId="{BAAA4345-A393-4312-917D-73BD7084DCD4}" type="pres">
      <dgm:prSet presAssocID="{464BE9A6-DB30-4C3D-88C1-A44335AA6334}" presName="hierChild4" presStyleCnt="0"/>
      <dgm:spPr/>
    </dgm:pt>
    <dgm:pt modelId="{FCA2F67A-33D2-4EC3-BE42-CB509B2A5686}" type="pres">
      <dgm:prSet presAssocID="{464BE9A6-DB30-4C3D-88C1-A44335AA6334}" presName="hierChild5" presStyleCnt="0"/>
      <dgm:spPr/>
    </dgm:pt>
    <dgm:pt modelId="{805A87F5-C359-4152-BE31-81563E2FFA0D}" type="pres">
      <dgm:prSet presAssocID="{44E42FBA-7B94-422B-84BC-A01E1A6E13F5}" presName="Name37" presStyleLbl="parChTrans1D2" presStyleIdx="3" presStyleCnt="5"/>
      <dgm:spPr/>
    </dgm:pt>
    <dgm:pt modelId="{57E5B935-FF54-43E9-94C9-CFE98EAB40D6}" type="pres">
      <dgm:prSet presAssocID="{627E43ED-8D8F-4EE8-8ACC-563A657D3416}" presName="hierRoot2" presStyleCnt="0">
        <dgm:presLayoutVars>
          <dgm:hierBranch val="init"/>
        </dgm:presLayoutVars>
      </dgm:prSet>
      <dgm:spPr/>
    </dgm:pt>
    <dgm:pt modelId="{388289BC-B91C-42DE-A976-729B1F3DDDB6}" type="pres">
      <dgm:prSet presAssocID="{627E43ED-8D8F-4EE8-8ACC-563A657D3416}" presName="rootComposite" presStyleCnt="0"/>
      <dgm:spPr/>
    </dgm:pt>
    <dgm:pt modelId="{FFFD85A0-C7BA-4337-AC44-081D5E82CD45}" type="pres">
      <dgm:prSet presAssocID="{627E43ED-8D8F-4EE8-8ACC-563A657D3416}" presName="rootText" presStyleLbl="node2" presStyleIdx="3" presStyleCnt="5">
        <dgm:presLayoutVars>
          <dgm:chPref val="3"/>
        </dgm:presLayoutVars>
      </dgm:prSet>
      <dgm:spPr/>
    </dgm:pt>
    <dgm:pt modelId="{03141FD2-2236-44D1-91DF-793B332ABD73}" type="pres">
      <dgm:prSet presAssocID="{627E43ED-8D8F-4EE8-8ACC-563A657D3416}" presName="rootConnector" presStyleLbl="node2" presStyleIdx="3" presStyleCnt="5"/>
      <dgm:spPr/>
    </dgm:pt>
    <dgm:pt modelId="{F985D116-DEF7-4F97-909E-443A71B94941}" type="pres">
      <dgm:prSet presAssocID="{627E43ED-8D8F-4EE8-8ACC-563A657D3416}" presName="hierChild4" presStyleCnt="0"/>
      <dgm:spPr/>
    </dgm:pt>
    <dgm:pt modelId="{9F80FF97-17A1-448A-9172-1F2CD8941C1A}" type="pres">
      <dgm:prSet presAssocID="{627E43ED-8D8F-4EE8-8ACC-563A657D3416}" presName="hierChild5" presStyleCnt="0"/>
      <dgm:spPr/>
    </dgm:pt>
    <dgm:pt modelId="{011D6963-E092-4246-A377-18E48761C6D4}" type="pres">
      <dgm:prSet presAssocID="{6D7BAACF-B3CD-43D7-8681-87ED1D345A96}" presName="Name37" presStyleLbl="parChTrans1D2" presStyleIdx="4" presStyleCnt="5"/>
      <dgm:spPr/>
    </dgm:pt>
    <dgm:pt modelId="{A80B04FA-1C02-4229-823F-6B72D729051E}" type="pres">
      <dgm:prSet presAssocID="{F3B08A9B-4BD5-4806-93BE-CB13E27F3EE6}" presName="hierRoot2" presStyleCnt="0">
        <dgm:presLayoutVars>
          <dgm:hierBranch val="init"/>
        </dgm:presLayoutVars>
      </dgm:prSet>
      <dgm:spPr/>
    </dgm:pt>
    <dgm:pt modelId="{26544E7F-40FA-48CA-9945-34FFE1309D9D}" type="pres">
      <dgm:prSet presAssocID="{F3B08A9B-4BD5-4806-93BE-CB13E27F3EE6}" presName="rootComposite" presStyleCnt="0"/>
      <dgm:spPr/>
    </dgm:pt>
    <dgm:pt modelId="{D8657B59-8705-41C0-8001-9031AF2DDC5C}" type="pres">
      <dgm:prSet presAssocID="{F3B08A9B-4BD5-4806-93BE-CB13E27F3EE6}" presName="rootText" presStyleLbl="node2" presStyleIdx="4" presStyleCnt="5">
        <dgm:presLayoutVars>
          <dgm:chPref val="3"/>
        </dgm:presLayoutVars>
      </dgm:prSet>
      <dgm:spPr/>
    </dgm:pt>
    <dgm:pt modelId="{222C0932-95DE-4D09-8ABC-60CAB3258236}" type="pres">
      <dgm:prSet presAssocID="{F3B08A9B-4BD5-4806-93BE-CB13E27F3EE6}" presName="rootConnector" presStyleLbl="node2" presStyleIdx="4" presStyleCnt="5"/>
      <dgm:spPr/>
    </dgm:pt>
    <dgm:pt modelId="{63256F03-9C04-498A-AB40-382580BCDFDC}" type="pres">
      <dgm:prSet presAssocID="{F3B08A9B-4BD5-4806-93BE-CB13E27F3EE6}" presName="hierChild4" presStyleCnt="0"/>
      <dgm:spPr/>
    </dgm:pt>
    <dgm:pt modelId="{DBBEE473-88C7-45D1-82A2-BB032467F633}" type="pres">
      <dgm:prSet presAssocID="{F3B08A9B-4BD5-4806-93BE-CB13E27F3EE6}" presName="hierChild5" presStyleCnt="0"/>
      <dgm:spPr/>
    </dgm:pt>
    <dgm:pt modelId="{97E5FBC2-6A53-46C7-B331-F83D5CA0971A}" type="pres">
      <dgm:prSet presAssocID="{701DCCA4-D612-4055-B2C9-47A4FE6D1003}" presName="hierChild3" presStyleCnt="0"/>
      <dgm:spPr/>
    </dgm:pt>
  </dgm:ptLst>
  <dgm:cxnLst>
    <dgm:cxn modelId="{E8794B23-0FFB-4EE4-8065-EC3039D3E0E7}" type="presOf" srcId="{701DCCA4-D612-4055-B2C9-47A4FE6D1003}" destId="{71AC3FE2-05CE-4934-9C49-00FAE67EF950}" srcOrd="1" destOrd="0" presId="urn:microsoft.com/office/officeart/2005/8/layout/orgChart1"/>
    <dgm:cxn modelId="{EB854309-D4F5-4073-B0CA-2509EA5E7376}" type="presOf" srcId="{8F8F5169-F40B-435F-87C8-080CE5F4B6A6}" destId="{56C6F9D0-E709-42F3-97BE-59AAD4C602B7}" srcOrd="0" destOrd="0" presId="urn:microsoft.com/office/officeart/2005/8/layout/orgChart1"/>
    <dgm:cxn modelId="{723BE5B9-7EBC-4474-9D55-990C13F3F80B}" type="presOf" srcId="{6D7BAACF-B3CD-43D7-8681-87ED1D345A96}" destId="{011D6963-E092-4246-A377-18E48761C6D4}" srcOrd="0" destOrd="0" presId="urn:microsoft.com/office/officeart/2005/8/layout/orgChart1"/>
    <dgm:cxn modelId="{34F6BB34-8517-4241-B796-A7CB54DFB194}" type="presOf" srcId="{0D5CFA13-0545-4964-9038-152614BBF54B}" destId="{406D5C0D-87C3-4A1B-B82B-1979A32A05CF}" srcOrd="1" destOrd="0" presId="urn:microsoft.com/office/officeart/2005/8/layout/orgChart1"/>
    <dgm:cxn modelId="{C06A28C2-51AE-44D0-AE86-F02FC84D6A94}" type="presOf" srcId="{464BE9A6-DB30-4C3D-88C1-A44335AA6334}" destId="{BE87A1C6-905B-4C03-B020-95AE5CBCB1CF}" srcOrd="0" destOrd="0" presId="urn:microsoft.com/office/officeart/2005/8/layout/orgChart1"/>
    <dgm:cxn modelId="{42892CA0-58EC-4811-B0C8-D43E9BD39A10}" type="presOf" srcId="{2B8CDB39-0AAF-4E5C-B3CE-5E8FFE8482E8}" destId="{F59987CE-EB43-481D-BA32-4C259F4E53FA}" srcOrd="0" destOrd="0" presId="urn:microsoft.com/office/officeart/2005/8/layout/orgChart1"/>
    <dgm:cxn modelId="{47420949-135A-4C07-8332-F80BE465C989}" srcId="{701DCCA4-D612-4055-B2C9-47A4FE6D1003}" destId="{464BE9A6-DB30-4C3D-88C1-A44335AA6334}" srcOrd="2" destOrd="0" parTransId="{0301C652-9DCC-44CB-AD9B-08A3E79CF283}" sibTransId="{D9893A1A-5BAD-46C2-9313-22774E9A510A}"/>
    <dgm:cxn modelId="{B4335A36-22C7-4A9A-8B32-74FBE3366944}" type="presOf" srcId="{44E42FBA-7B94-422B-84BC-A01E1A6E13F5}" destId="{805A87F5-C359-4152-BE31-81563E2FFA0D}" srcOrd="0" destOrd="0" presId="urn:microsoft.com/office/officeart/2005/8/layout/orgChart1"/>
    <dgm:cxn modelId="{A7D43679-E2B2-47A7-B021-3043FED80F4A}" type="presOf" srcId="{0301C652-9DCC-44CB-AD9B-08A3E79CF283}" destId="{7BA0AB24-2811-458E-A6DF-336AC9A041D2}" srcOrd="0" destOrd="0" presId="urn:microsoft.com/office/officeart/2005/8/layout/orgChart1"/>
    <dgm:cxn modelId="{B870F75D-ACAF-4537-983B-370A53A41582}" type="presOf" srcId="{464BE9A6-DB30-4C3D-88C1-A44335AA6334}" destId="{1D539D39-5BEF-49B6-970C-1704F670D04B}" srcOrd="1" destOrd="0" presId="urn:microsoft.com/office/officeart/2005/8/layout/orgChart1"/>
    <dgm:cxn modelId="{69152A29-54C9-4881-8E6E-5D9BE2F425B5}" type="presOf" srcId="{627E43ED-8D8F-4EE8-8ACC-563A657D3416}" destId="{03141FD2-2236-44D1-91DF-793B332ABD73}" srcOrd="1" destOrd="0" presId="urn:microsoft.com/office/officeart/2005/8/layout/orgChart1"/>
    <dgm:cxn modelId="{6ADD55D6-97D0-4AAF-A6A9-A6D62D97074A}" type="presOf" srcId="{421E6F0A-0315-4333-8B12-ADA0452FE01C}" destId="{83961E60-646A-4A1F-A513-B29E0D28F51B}" srcOrd="1" destOrd="0" presId="urn:microsoft.com/office/officeart/2005/8/layout/orgChart1"/>
    <dgm:cxn modelId="{2699F689-34E3-4AFF-8691-8142700094EF}" type="presOf" srcId="{627E43ED-8D8F-4EE8-8ACC-563A657D3416}" destId="{FFFD85A0-C7BA-4337-AC44-081D5E82CD45}" srcOrd="0" destOrd="0" presId="urn:microsoft.com/office/officeart/2005/8/layout/orgChart1"/>
    <dgm:cxn modelId="{7C9BBCCF-65FA-4233-A4FA-CC4D749BE678}" srcId="{141782DE-6A15-4168-9E3D-0C08AF369525}" destId="{701DCCA4-D612-4055-B2C9-47A4FE6D1003}" srcOrd="0" destOrd="0" parTransId="{B99520C5-3658-4F45-8E6F-1C9FD3BE0E08}" sibTransId="{D7141198-D4F8-4B77-92D4-33D5A60032AD}"/>
    <dgm:cxn modelId="{883D1B1E-489C-42D6-A917-537241A85D94}" type="presOf" srcId="{141782DE-6A15-4168-9E3D-0C08AF369525}" destId="{06F87CFA-E2D4-4676-A9CD-4E8D70A01562}" srcOrd="0" destOrd="0" presId="urn:microsoft.com/office/officeart/2005/8/layout/orgChart1"/>
    <dgm:cxn modelId="{2512E0F1-AD92-494E-8D62-D967EFB8720B}" srcId="{701DCCA4-D612-4055-B2C9-47A4FE6D1003}" destId="{F3B08A9B-4BD5-4806-93BE-CB13E27F3EE6}" srcOrd="4" destOrd="0" parTransId="{6D7BAACF-B3CD-43D7-8681-87ED1D345A96}" sibTransId="{6226C935-13F5-4609-9694-5AB4E9A05A35}"/>
    <dgm:cxn modelId="{4347C8B4-958A-41E9-ABE9-33D63BAD77DE}" srcId="{701DCCA4-D612-4055-B2C9-47A4FE6D1003}" destId="{0D5CFA13-0545-4964-9038-152614BBF54B}" srcOrd="0" destOrd="0" parTransId="{2B8CDB39-0AAF-4E5C-B3CE-5E8FFE8482E8}" sibTransId="{AA062E06-E708-4945-BF7F-41BB29D57A59}"/>
    <dgm:cxn modelId="{5B574DA7-20E5-4E5A-BFC1-D5A0A6FE59A2}" srcId="{701DCCA4-D612-4055-B2C9-47A4FE6D1003}" destId="{627E43ED-8D8F-4EE8-8ACC-563A657D3416}" srcOrd="3" destOrd="0" parTransId="{44E42FBA-7B94-422B-84BC-A01E1A6E13F5}" sibTransId="{B60ABAFB-2C4A-4D42-9C2B-FD0C8CE8EABE}"/>
    <dgm:cxn modelId="{C1A3092C-31FB-4B27-B57F-0D99AEF1B50F}" type="presOf" srcId="{421E6F0A-0315-4333-8B12-ADA0452FE01C}" destId="{9032F012-F3B9-4E43-ACDB-CCD6A28B8BB3}" srcOrd="0" destOrd="0" presId="urn:microsoft.com/office/officeart/2005/8/layout/orgChart1"/>
    <dgm:cxn modelId="{290A5472-91DF-496F-94E9-8FE76ED593D5}" srcId="{701DCCA4-D612-4055-B2C9-47A4FE6D1003}" destId="{421E6F0A-0315-4333-8B12-ADA0452FE01C}" srcOrd="1" destOrd="0" parTransId="{8F8F5169-F40B-435F-87C8-080CE5F4B6A6}" sibTransId="{A02A1A56-3E9D-4F00-982A-4A5D9E5EC8EB}"/>
    <dgm:cxn modelId="{14CF1BF9-6449-43FA-8C81-C2F7BCCB7CD0}" type="presOf" srcId="{0D5CFA13-0545-4964-9038-152614BBF54B}" destId="{94CD5DC4-B16C-4D43-B7CF-1D2811777E73}" srcOrd="0" destOrd="0" presId="urn:microsoft.com/office/officeart/2005/8/layout/orgChart1"/>
    <dgm:cxn modelId="{3641730D-7356-498D-A641-CD698D6FF320}" type="presOf" srcId="{701DCCA4-D612-4055-B2C9-47A4FE6D1003}" destId="{191CB3F2-7BE3-4AE7-83E7-B10CB39DE4E3}" srcOrd="0" destOrd="0" presId="urn:microsoft.com/office/officeart/2005/8/layout/orgChart1"/>
    <dgm:cxn modelId="{B287CE16-C287-466A-BA34-33038C264B59}" type="presOf" srcId="{F3B08A9B-4BD5-4806-93BE-CB13E27F3EE6}" destId="{222C0932-95DE-4D09-8ABC-60CAB3258236}" srcOrd="1" destOrd="0" presId="urn:microsoft.com/office/officeart/2005/8/layout/orgChart1"/>
    <dgm:cxn modelId="{320AC5DC-538B-489E-A972-D1B90158A83C}" type="presOf" srcId="{F3B08A9B-4BD5-4806-93BE-CB13E27F3EE6}" destId="{D8657B59-8705-41C0-8001-9031AF2DDC5C}" srcOrd="0" destOrd="0" presId="urn:microsoft.com/office/officeart/2005/8/layout/orgChart1"/>
    <dgm:cxn modelId="{FB3E3BD8-77EC-4BF9-B7D4-E8934CF7CE94}" type="presParOf" srcId="{06F87CFA-E2D4-4676-A9CD-4E8D70A01562}" destId="{88249F1E-D80A-4D53-83D8-266700C40412}" srcOrd="0" destOrd="0" presId="urn:microsoft.com/office/officeart/2005/8/layout/orgChart1"/>
    <dgm:cxn modelId="{5E0255B9-B141-4B1A-9EA3-F096B6AD98B3}" type="presParOf" srcId="{88249F1E-D80A-4D53-83D8-266700C40412}" destId="{677DA969-F04B-41E7-B462-211BE4045B6C}" srcOrd="0" destOrd="0" presId="urn:microsoft.com/office/officeart/2005/8/layout/orgChart1"/>
    <dgm:cxn modelId="{B5CD5BA8-38E7-4DCA-AB81-C6F9AE463980}" type="presParOf" srcId="{677DA969-F04B-41E7-B462-211BE4045B6C}" destId="{191CB3F2-7BE3-4AE7-83E7-B10CB39DE4E3}" srcOrd="0" destOrd="0" presId="urn:microsoft.com/office/officeart/2005/8/layout/orgChart1"/>
    <dgm:cxn modelId="{5659CD8E-1288-49F7-A8B1-F4A1C6AEEA49}" type="presParOf" srcId="{677DA969-F04B-41E7-B462-211BE4045B6C}" destId="{71AC3FE2-05CE-4934-9C49-00FAE67EF950}" srcOrd="1" destOrd="0" presId="urn:microsoft.com/office/officeart/2005/8/layout/orgChart1"/>
    <dgm:cxn modelId="{61EC2330-367B-4A7B-92EF-118A5B280CC7}" type="presParOf" srcId="{88249F1E-D80A-4D53-83D8-266700C40412}" destId="{BAA41517-5F69-44E5-8E6D-AAD16590F79C}" srcOrd="1" destOrd="0" presId="urn:microsoft.com/office/officeart/2005/8/layout/orgChart1"/>
    <dgm:cxn modelId="{E7174B6E-B9DA-4EE1-AC43-1489600960C1}" type="presParOf" srcId="{BAA41517-5F69-44E5-8E6D-AAD16590F79C}" destId="{F59987CE-EB43-481D-BA32-4C259F4E53FA}" srcOrd="0" destOrd="0" presId="urn:microsoft.com/office/officeart/2005/8/layout/orgChart1"/>
    <dgm:cxn modelId="{B1F0EA9B-493D-458E-95E8-AFE9945658F6}" type="presParOf" srcId="{BAA41517-5F69-44E5-8E6D-AAD16590F79C}" destId="{D776E2E4-DB1B-4263-B62C-1FD25D8B2E7D}" srcOrd="1" destOrd="0" presId="urn:microsoft.com/office/officeart/2005/8/layout/orgChart1"/>
    <dgm:cxn modelId="{7AC72AEB-A9AF-491D-B398-CA3575CEE5FE}" type="presParOf" srcId="{D776E2E4-DB1B-4263-B62C-1FD25D8B2E7D}" destId="{575BD3D7-8783-4075-A045-7C14D46C05DE}" srcOrd="0" destOrd="0" presId="urn:microsoft.com/office/officeart/2005/8/layout/orgChart1"/>
    <dgm:cxn modelId="{C45A777D-70D0-4B39-8881-07339161E18B}" type="presParOf" srcId="{575BD3D7-8783-4075-A045-7C14D46C05DE}" destId="{94CD5DC4-B16C-4D43-B7CF-1D2811777E73}" srcOrd="0" destOrd="0" presId="urn:microsoft.com/office/officeart/2005/8/layout/orgChart1"/>
    <dgm:cxn modelId="{F7244044-0794-4351-9237-131FEF298EB1}" type="presParOf" srcId="{575BD3D7-8783-4075-A045-7C14D46C05DE}" destId="{406D5C0D-87C3-4A1B-B82B-1979A32A05CF}" srcOrd="1" destOrd="0" presId="urn:microsoft.com/office/officeart/2005/8/layout/orgChart1"/>
    <dgm:cxn modelId="{07C00C3F-9F88-41BB-9477-01A0E08877B2}" type="presParOf" srcId="{D776E2E4-DB1B-4263-B62C-1FD25D8B2E7D}" destId="{DD6B734F-7C49-4EAD-862D-52BD6AAA5395}" srcOrd="1" destOrd="0" presId="urn:microsoft.com/office/officeart/2005/8/layout/orgChart1"/>
    <dgm:cxn modelId="{9DD8DB71-E117-4C05-87E8-A6385616990D}" type="presParOf" srcId="{D776E2E4-DB1B-4263-B62C-1FD25D8B2E7D}" destId="{766F6C49-BCC4-429A-AE02-74C2461A89D3}" srcOrd="2" destOrd="0" presId="urn:microsoft.com/office/officeart/2005/8/layout/orgChart1"/>
    <dgm:cxn modelId="{83416728-0B79-4B48-BD67-51B249FCCEF6}" type="presParOf" srcId="{BAA41517-5F69-44E5-8E6D-AAD16590F79C}" destId="{56C6F9D0-E709-42F3-97BE-59AAD4C602B7}" srcOrd="2" destOrd="0" presId="urn:microsoft.com/office/officeart/2005/8/layout/orgChart1"/>
    <dgm:cxn modelId="{25562B89-15DB-49C9-A93F-9AE5E1BF8D2D}" type="presParOf" srcId="{BAA41517-5F69-44E5-8E6D-AAD16590F79C}" destId="{6C87187A-4201-450C-9220-5831ABCBE40E}" srcOrd="3" destOrd="0" presId="urn:microsoft.com/office/officeart/2005/8/layout/orgChart1"/>
    <dgm:cxn modelId="{E9593AE2-F612-419C-8A48-8E7E8BA19CE6}" type="presParOf" srcId="{6C87187A-4201-450C-9220-5831ABCBE40E}" destId="{CA01B167-7489-4246-A78D-AF6D05F4EC26}" srcOrd="0" destOrd="0" presId="urn:microsoft.com/office/officeart/2005/8/layout/orgChart1"/>
    <dgm:cxn modelId="{FD7E5468-013E-42F2-BA85-07009424D595}" type="presParOf" srcId="{CA01B167-7489-4246-A78D-AF6D05F4EC26}" destId="{9032F012-F3B9-4E43-ACDB-CCD6A28B8BB3}" srcOrd="0" destOrd="0" presId="urn:microsoft.com/office/officeart/2005/8/layout/orgChart1"/>
    <dgm:cxn modelId="{207C5B9D-E541-4780-A725-B6FE4E2F56C5}" type="presParOf" srcId="{CA01B167-7489-4246-A78D-AF6D05F4EC26}" destId="{83961E60-646A-4A1F-A513-B29E0D28F51B}" srcOrd="1" destOrd="0" presId="urn:microsoft.com/office/officeart/2005/8/layout/orgChart1"/>
    <dgm:cxn modelId="{B22A66F7-E879-4370-B339-7927D7DEF3AA}" type="presParOf" srcId="{6C87187A-4201-450C-9220-5831ABCBE40E}" destId="{55805BCB-D689-4C63-BAEB-E78F4B79D841}" srcOrd="1" destOrd="0" presId="urn:microsoft.com/office/officeart/2005/8/layout/orgChart1"/>
    <dgm:cxn modelId="{1F73CD82-D285-46DB-B0CB-58DD9DA9A5BB}" type="presParOf" srcId="{6C87187A-4201-450C-9220-5831ABCBE40E}" destId="{E241CD4E-0174-4E32-ADF6-8292C084E982}" srcOrd="2" destOrd="0" presId="urn:microsoft.com/office/officeart/2005/8/layout/orgChart1"/>
    <dgm:cxn modelId="{FB6BE6CD-F799-483F-81CD-95125776EB27}" type="presParOf" srcId="{BAA41517-5F69-44E5-8E6D-AAD16590F79C}" destId="{7BA0AB24-2811-458E-A6DF-336AC9A041D2}" srcOrd="4" destOrd="0" presId="urn:microsoft.com/office/officeart/2005/8/layout/orgChart1"/>
    <dgm:cxn modelId="{F44083B8-300E-4505-BE80-E7D44F890CFB}" type="presParOf" srcId="{BAA41517-5F69-44E5-8E6D-AAD16590F79C}" destId="{0B0B186A-2DD0-49EF-A2D7-3EC83E5B5456}" srcOrd="5" destOrd="0" presId="urn:microsoft.com/office/officeart/2005/8/layout/orgChart1"/>
    <dgm:cxn modelId="{DD3808CF-248E-4856-888E-18B126980312}" type="presParOf" srcId="{0B0B186A-2DD0-49EF-A2D7-3EC83E5B5456}" destId="{FD0F91EC-8616-4586-BF2A-8A8950345E38}" srcOrd="0" destOrd="0" presId="urn:microsoft.com/office/officeart/2005/8/layout/orgChart1"/>
    <dgm:cxn modelId="{3627A267-E30C-4CE6-8AB9-9DC6C16A2B40}" type="presParOf" srcId="{FD0F91EC-8616-4586-BF2A-8A8950345E38}" destId="{BE87A1C6-905B-4C03-B020-95AE5CBCB1CF}" srcOrd="0" destOrd="0" presId="urn:microsoft.com/office/officeart/2005/8/layout/orgChart1"/>
    <dgm:cxn modelId="{1386915F-F31E-4615-B36E-447C820D3EAF}" type="presParOf" srcId="{FD0F91EC-8616-4586-BF2A-8A8950345E38}" destId="{1D539D39-5BEF-49B6-970C-1704F670D04B}" srcOrd="1" destOrd="0" presId="urn:microsoft.com/office/officeart/2005/8/layout/orgChart1"/>
    <dgm:cxn modelId="{4569DD02-EE8C-4BCD-835F-13F4488730BE}" type="presParOf" srcId="{0B0B186A-2DD0-49EF-A2D7-3EC83E5B5456}" destId="{BAAA4345-A393-4312-917D-73BD7084DCD4}" srcOrd="1" destOrd="0" presId="urn:microsoft.com/office/officeart/2005/8/layout/orgChart1"/>
    <dgm:cxn modelId="{2ECE2760-5913-4F80-BBBC-C439CC6D62A2}" type="presParOf" srcId="{0B0B186A-2DD0-49EF-A2D7-3EC83E5B5456}" destId="{FCA2F67A-33D2-4EC3-BE42-CB509B2A5686}" srcOrd="2" destOrd="0" presId="urn:microsoft.com/office/officeart/2005/8/layout/orgChart1"/>
    <dgm:cxn modelId="{723C3A3F-1B22-4AC2-8475-B5FF1DC83EBC}" type="presParOf" srcId="{BAA41517-5F69-44E5-8E6D-AAD16590F79C}" destId="{805A87F5-C359-4152-BE31-81563E2FFA0D}" srcOrd="6" destOrd="0" presId="urn:microsoft.com/office/officeart/2005/8/layout/orgChart1"/>
    <dgm:cxn modelId="{64330B18-3CFD-4973-BE11-AF9CF39E1425}" type="presParOf" srcId="{BAA41517-5F69-44E5-8E6D-AAD16590F79C}" destId="{57E5B935-FF54-43E9-94C9-CFE98EAB40D6}" srcOrd="7" destOrd="0" presId="urn:microsoft.com/office/officeart/2005/8/layout/orgChart1"/>
    <dgm:cxn modelId="{6DFC0425-87DA-409C-AA20-81C919102A55}" type="presParOf" srcId="{57E5B935-FF54-43E9-94C9-CFE98EAB40D6}" destId="{388289BC-B91C-42DE-A976-729B1F3DDDB6}" srcOrd="0" destOrd="0" presId="urn:microsoft.com/office/officeart/2005/8/layout/orgChart1"/>
    <dgm:cxn modelId="{BEFE11A1-84B5-4FAE-A8ED-63C92A43D608}" type="presParOf" srcId="{388289BC-B91C-42DE-A976-729B1F3DDDB6}" destId="{FFFD85A0-C7BA-4337-AC44-081D5E82CD45}" srcOrd="0" destOrd="0" presId="urn:microsoft.com/office/officeart/2005/8/layout/orgChart1"/>
    <dgm:cxn modelId="{D593252F-DA54-488A-B4AB-6F36F35C69FF}" type="presParOf" srcId="{388289BC-B91C-42DE-A976-729B1F3DDDB6}" destId="{03141FD2-2236-44D1-91DF-793B332ABD73}" srcOrd="1" destOrd="0" presId="urn:microsoft.com/office/officeart/2005/8/layout/orgChart1"/>
    <dgm:cxn modelId="{5CCF2FE1-1AC0-4B04-8464-B4EDFD3B7C65}" type="presParOf" srcId="{57E5B935-FF54-43E9-94C9-CFE98EAB40D6}" destId="{F985D116-DEF7-4F97-909E-443A71B94941}" srcOrd="1" destOrd="0" presId="urn:microsoft.com/office/officeart/2005/8/layout/orgChart1"/>
    <dgm:cxn modelId="{6D37C8CE-EE60-4208-8717-BA113BEE9912}" type="presParOf" srcId="{57E5B935-FF54-43E9-94C9-CFE98EAB40D6}" destId="{9F80FF97-17A1-448A-9172-1F2CD8941C1A}" srcOrd="2" destOrd="0" presId="urn:microsoft.com/office/officeart/2005/8/layout/orgChart1"/>
    <dgm:cxn modelId="{2F661BD7-6384-4D2E-8D8F-22A259F647DD}" type="presParOf" srcId="{BAA41517-5F69-44E5-8E6D-AAD16590F79C}" destId="{011D6963-E092-4246-A377-18E48761C6D4}" srcOrd="8" destOrd="0" presId="urn:microsoft.com/office/officeart/2005/8/layout/orgChart1"/>
    <dgm:cxn modelId="{7492D2C3-5E17-4F42-88A4-062DC2F5A21F}" type="presParOf" srcId="{BAA41517-5F69-44E5-8E6D-AAD16590F79C}" destId="{A80B04FA-1C02-4229-823F-6B72D729051E}" srcOrd="9" destOrd="0" presId="urn:microsoft.com/office/officeart/2005/8/layout/orgChart1"/>
    <dgm:cxn modelId="{46C19B4B-FDA4-48F3-9704-9484CF7A9A3B}" type="presParOf" srcId="{A80B04FA-1C02-4229-823F-6B72D729051E}" destId="{26544E7F-40FA-48CA-9945-34FFE1309D9D}" srcOrd="0" destOrd="0" presId="urn:microsoft.com/office/officeart/2005/8/layout/orgChart1"/>
    <dgm:cxn modelId="{F95A7CCB-AF04-4E3C-A119-072B50A6822D}" type="presParOf" srcId="{26544E7F-40FA-48CA-9945-34FFE1309D9D}" destId="{D8657B59-8705-41C0-8001-9031AF2DDC5C}" srcOrd="0" destOrd="0" presId="urn:microsoft.com/office/officeart/2005/8/layout/orgChart1"/>
    <dgm:cxn modelId="{C490184C-B340-41DD-A0E2-3D8969637146}" type="presParOf" srcId="{26544E7F-40FA-48CA-9945-34FFE1309D9D}" destId="{222C0932-95DE-4D09-8ABC-60CAB3258236}" srcOrd="1" destOrd="0" presId="urn:microsoft.com/office/officeart/2005/8/layout/orgChart1"/>
    <dgm:cxn modelId="{75990AF6-8F10-41D2-835C-41E87BC3E888}" type="presParOf" srcId="{A80B04FA-1C02-4229-823F-6B72D729051E}" destId="{63256F03-9C04-498A-AB40-382580BCDFDC}" srcOrd="1" destOrd="0" presId="urn:microsoft.com/office/officeart/2005/8/layout/orgChart1"/>
    <dgm:cxn modelId="{34ADEAC8-8151-4E1B-A736-DEC9E82A8BAA}" type="presParOf" srcId="{A80B04FA-1C02-4229-823F-6B72D729051E}" destId="{DBBEE473-88C7-45D1-82A2-BB032467F633}" srcOrd="2" destOrd="0" presId="urn:microsoft.com/office/officeart/2005/8/layout/orgChart1"/>
    <dgm:cxn modelId="{1FF96445-AB88-4E82-B20F-29990CE1704C}" type="presParOf" srcId="{88249F1E-D80A-4D53-83D8-266700C40412}" destId="{97E5FBC2-6A53-46C7-B331-F83D5CA097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782DE-6A15-4168-9E3D-0C08AF369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1DCCA4-D612-4055-B2C9-47A4FE6D100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B99520C5-3658-4F45-8E6F-1C9FD3BE0E08}" type="par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D7141198-D4F8-4B77-92D4-33D5A60032AD}" type="sib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421E6F0A-0315-4333-8B12-ADA0452FE01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채널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8F8F5169-F40B-435F-87C8-080CE5F4B6A6}" type="par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A02A1A56-3E9D-4F00-982A-4A5D9E5EC8EB}" type="sib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464BE9A6-DB30-4C3D-88C1-A44335AA6334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정주행채널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0301C652-9DCC-44CB-AD9B-08A3E79CF283}" type="par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D9893A1A-5BAD-46C2-9313-22774E9A510A}" type="sib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0D5CFA13-0545-4964-9038-152614BBF54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 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AA062E06-E708-4945-BF7F-41BB29D57A59}" type="sib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2B8CDB39-0AAF-4E5C-B3CE-5E8FFE8482E8}" type="par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06F87CFA-E2D4-4676-A9CD-4E8D70A01562}" type="pres">
      <dgm:prSet presAssocID="{141782DE-6A15-4168-9E3D-0C08AF369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249F1E-D80A-4D53-83D8-266700C40412}" type="pres">
      <dgm:prSet presAssocID="{701DCCA4-D612-4055-B2C9-47A4FE6D1003}" presName="hierRoot1" presStyleCnt="0">
        <dgm:presLayoutVars>
          <dgm:hierBranch val="init"/>
        </dgm:presLayoutVars>
      </dgm:prSet>
      <dgm:spPr/>
    </dgm:pt>
    <dgm:pt modelId="{677DA969-F04B-41E7-B462-211BE4045B6C}" type="pres">
      <dgm:prSet presAssocID="{701DCCA4-D612-4055-B2C9-47A4FE6D1003}" presName="rootComposite1" presStyleCnt="0"/>
      <dgm:spPr/>
    </dgm:pt>
    <dgm:pt modelId="{191CB3F2-7BE3-4AE7-83E7-B10CB39DE4E3}" type="pres">
      <dgm:prSet presAssocID="{701DCCA4-D612-4055-B2C9-47A4FE6D100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C3FE2-05CE-4934-9C49-00FAE67EF950}" type="pres">
      <dgm:prSet presAssocID="{701DCCA4-D612-4055-B2C9-47A4FE6D1003}" presName="rootConnector1" presStyleLbl="node1" presStyleIdx="0" presStyleCnt="0"/>
      <dgm:spPr/>
    </dgm:pt>
    <dgm:pt modelId="{BAA41517-5F69-44E5-8E6D-AAD16590F79C}" type="pres">
      <dgm:prSet presAssocID="{701DCCA4-D612-4055-B2C9-47A4FE6D1003}" presName="hierChild2" presStyleCnt="0"/>
      <dgm:spPr/>
    </dgm:pt>
    <dgm:pt modelId="{F59987CE-EB43-481D-BA32-4C259F4E53FA}" type="pres">
      <dgm:prSet presAssocID="{2B8CDB39-0AAF-4E5C-B3CE-5E8FFE8482E8}" presName="Name37" presStyleLbl="parChTrans1D2" presStyleIdx="0" presStyleCnt="3"/>
      <dgm:spPr/>
    </dgm:pt>
    <dgm:pt modelId="{D776E2E4-DB1B-4263-B62C-1FD25D8B2E7D}" type="pres">
      <dgm:prSet presAssocID="{0D5CFA13-0545-4964-9038-152614BBF54B}" presName="hierRoot2" presStyleCnt="0">
        <dgm:presLayoutVars>
          <dgm:hierBranch val="init"/>
        </dgm:presLayoutVars>
      </dgm:prSet>
      <dgm:spPr/>
    </dgm:pt>
    <dgm:pt modelId="{575BD3D7-8783-4075-A045-7C14D46C05DE}" type="pres">
      <dgm:prSet presAssocID="{0D5CFA13-0545-4964-9038-152614BBF54B}" presName="rootComposite" presStyleCnt="0"/>
      <dgm:spPr/>
    </dgm:pt>
    <dgm:pt modelId="{94CD5DC4-B16C-4D43-B7CF-1D2811777E73}" type="pres">
      <dgm:prSet presAssocID="{0D5CFA13-0545-4964-9038-152614BBF54B}" presName="rootText" presStyleLbl="node2" presStyleIdx="0" presStyleCnt="3">
        <dgm:presLayoutVars>
          <dgm:chPref val="3"/>
        </dgm:presLayoutVars>
      </dgm:prSet>
      <dgm:spPr/>
    </dgm:pt>
    <dgm:pt modelId="{406D5C0D-87C3-4A1B-B82B-1979A32A05CF}" type="pres">
      <dgm:prSet presAssocID="{0D5CFA13-0545-4964-9038-152614BBF54B}" presName="rootConnector" presStyleLbl="node2" presStyleIdx="0" presStyleCnt="3"/>
      <dgm:spPr/>
    </dgm:pt>
    <dgm:pt modelId="{DD6B734F-7C49-4EAD-862D-52BD6AAA5395}" type="pres">
      <dgm:prSet presAssocID="{0D5CFA13-0545-4964-9038-152614BBF54B}" presName="hierChild4" presStyleCnt="0"/>
      <dgm:spPr/>
    </dgm:pt>
    <dgm:pt modelId="{766F6C49-BCC4-429A-AE02-74C2461A89D3}" type="pres">
      <dgm:prSet presAssocID="{0D5CFA13-0545-4964-9038-152614BBF54B}" presName="hierChild5" presStyleCnt="0"/>
      <dgm:spPr/>
    </dgm:pt>
    <dgm:pt modelId="{56C6F9D0-E709-42F3-97BE-59AAD4C602B7}" type="pres">
      <dgm:prSet presAssocID="{8F8F5169-F40B-435F-87C8-080CE5F4B6A6}" presName="Name37" presStyleLbl="parChTrans1D2" presStyleIdx="1" presStyleCnt="3"/>
      <dgm:spPr/>
    </dgm:pt>
    <dgm:pt modelId="{6C87187A-4201-450C-9220-5831ABCBE40E}" type="pres">
      <dgm:prSet presAssocID="{421E6F0A-0315-4333-8B12-ADA0452FE01C}" presName="hierRoot2" presStyleCnt="0">
        <dgm:presLayoutVars>
          <dgm:hierBranch val="init"/>
        </dgm:presLayoutVars>
      </dgm:prSet>
      <dgm:spPr/>
    </dgm:pt>
    <dgm:pt modelId="{CA01B167-7489-4246-A78D-AF6D05F4EC26}" type="pres">
      <dgm:prSet presAssocID="{421E6F0A-0315-4333-8B12-ADA0452FE01C}" presName="rootComposite" presStyleCnt="0"/>
      <dgm:spPr/>
    </dgm:pt>
    <dgm:pt modelId="{9032F012-F3B9-4E43-ACDB-CCD6A28B8BB3}" type="pres">
      <dgm:prSet presAssocID="{421E6F0A-0315-4333-8B12-ADA0452FE01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61E60-646A-4A1F-A513-B29E0D28F51B}" type="pres">
      <dgm:prSet presAssocID="{421E6F0A-0315-4333-8B12-ADA0452FE01C}" presName="rootConnector" presStyleLbl="node2" presStyleIdx="1" presStyleCnt="3"/>
      <dgm:spPr/>
    </dgm:pt>
    <dgm:pt modelId="{55805BCB-D689-4C63-BAEB-E78F4B79D841}" type="pres">
      <dgm:prSet presAssocID="{421E6F0A-0315-4333-8B12-ADA0452FE01C}" presName="hierChild4" presStyleCnt="0"/>
      <dgm:spPr/>
    </dgm:pt>
    <dgm:pt modelId="{E241CD4E-0174-4E32-ADF6-8292C084E982}" type="pres">
      <dgm:prSet presAssocID="{421E6F0A-0315-4333-8B12-ADA0452FE01C}" presName="hierChild5" presStyleCnt="0"/>
      <dgm:spPr/>
    </dgm:pt>
    <dgm:pt modelId="{7BA0AB24-2811-458E-A6DF-336AC9A041D2}" type="pres">
      <dgm:prSet presAssocID="{0301C652-9DCC-44CB-AD9B-08A3E79CF283}" presName="Name37" presStyleLbl="parChTrans1D2" presStyleIdx="2" presStyleCnt="3"/>
      <dgm:spPr/>
    </dgm:pt>
    <dgm:pt modelId="{0B0B186A-2DD0-49EF-A2D7-3EC83E5B5456}" type="pres">
      <dgm:prSet presAssocID="{464BE9A6-DB30-4C3D-88C1-A44335AA6334}" presName="hierRoot2" presStyleCnt="0">
        <dgm:presLayoutVars>
          <dgm:hierBranch val="init"/>
        </dgm:presLayoutVars>
      </dgm:prSet>
      <dgm:spPr/>
    </dgm:pt>
    <dgm:pt modelId="{FD0F91EC-8616-4586-BF2A-8A8950345E38}" type="pres">
      <dgm:prSet presAssocID="{464BE9A6-DB30-4C3D-88C1-A44335AA6334}" presName="rootComposite" presStyleCnt="0"/>
      <dgm:spPr/>
    </dgm:pt>
    <dgm:pt modelId="{BE87A1C6-905B-4C03-B020-95AE5CBCB1CF}" type="pres">
      <dgm:prSet presAssocID="{464BE9A6-DB30-4C3D-88C1-A44335AA63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539D39-5BEF-49B6-970C-1704F670D04B}" type="pres">
      <dgm:prSet presAssocID="{464BE9A6-DB30-4C3D-88C1-A44335AA6334}" presName="rootConnector" presStyleLbl="node2" presStyleIdx="2" presStyleCnt="3"/>
      <dgm:spPr/>
    </dgm:pt>
    <dgm:pt modelId="{BAAA4345-A393-4312-917D-73BD7084DCD4}" type="pres">
      <dgm:prSet presAssocID="{464BE9A6-DB30-4C3D-88C1-A44335AA6334}" presName="hierChild4" presStyleCnt="0"/>
      <dgm:spPr/>
    </dgm:pt>
    <dgm:pt modelId="{FCA2F67A-33D2-4EC3-BE42-CB509B2A5686}" type="pres">
      <dgm:prSet presAssocID="{464BE9A6-DB30-4C3D-88C1-A44335AA6334}" presName="hierChild5" presStyleCnt="0"/>
      <dgm:spPr/>
    </dgm:pt>
    <dgm:pt modelId="{97E5FBC2-6A53-46C7-B331-F83D5CA0971A}" type="pres">
      <dgm:prSet presAssocID="{701DCCA4-D612-4055-B2C9-47A4FE6D1003}" presName="hierChild3" presStyleCnt="0"/>
      <dgm:spPr/>
    </dgm:pt>
  </dgm:ptLst>
  <dgm:cxnLst>
    <dgm:cxn modelId="{2154B122-2770-4771-901A-F2BB630BFBEE}" type="presOf" srcId="{421E6F0A-0315-4333-8B12-ADA0452FE01C}" destId="{9032F012-F3B9-4E43-ACDB-CCD6A28B8BB3}" srcOrd="0" destOrd="0" presId="urn:microsoft.com/office/officeart/2005/8/layout/orgChart1"/>
    <dgm:cxn modelId="{692EB593-FF26-4EDF-A482-F3004DCEBEC4}" type="presOf" srcId="{8F8F5169-F40B-435F-87C8-080CE5F4B6A6}" destId="{56C6F9D0-E709-42F3-97BE-59AAD4C602B7}" srcOrd="0" destOrd="0" presId="urn:microsoft.com/office/officeart/2005/8/layout/orgChart1"/>
    <dgm:cxn modelId="{80F0A45E-1E45-4D4A-BFE4-E05EBE49BBB3}" type="presOf" srcId="{701DCCA4-D612-4055-B2C9-47A4FE6D1003}" destId="{71AC3FE2-05CE-4934-9C49-00FAE67EF950}" srcOrd="1" destOrd="0" presId="urn:microsoft.com/office/officeart/2005/8/layout/orgChart1"/>
    <dgm:cxn modelId="{47420949-135A-4C07-8332-F80BE465C989}" srcId="{701DCCA4-D612-4055-B2C9-47A4FE6D1003}" destId="{464BE9A6-DB30-4C3D-88C1-A44335AA6334}" srcOrd="2" destOrd="0" parTransId="{0301C652-9DCC-44CB-AD9B-08A3E79CF283}" sibTransId="{D9893A1A-5BAD-46C2-9313-22774E9A510A}"/>
    <dgm:cxn modelId="{EED72658-D36A-448A-9F69-AAAFFDADC74B}" type="presOf" srcId="{464BE9A6-DB30-4C3D-88C1-A44335AA6334}" destId="{1D539D39-5BEF-49B6-970C-1704F670D04B}" srcOrd="1" destOrd="0" presId="urn:microsoft.com/office/officeart/2005/8/layout/orgChart1"/>
    <dgm:cxn modelId="{F170FB1D-48DE-4D28-B8E2-7552B8B55343}" type="presOf" srcId="{421E6F0A-0315-4333-8B12-ADA0452FE01C}" destId="{83961E60-646A-4A1F-A513-B29E0D28F51B}" srcOrd="1" destOrd="0" presId="urn:microsoft.com/office/officeart/2005/8/layout/orgChart1"/>
    <dgm:cxn modelId="{290A5472-91DF-496F-94E9-8FE76ED593D5}" srcId="{701DCCA4-D612-4055-B2C9-47A4FE6D1003}" destId="{421E6F0A-0315-4333-8B12-ADA0452FE01C}" srcOrd="1" destOrd="0" parTransId="{8F8F5169-F40B-435F-87C8-080CE5F4B6A6}" sibTransId="{A02A1A56-3E9D-4F00-982A-4A5D9E5EC8EB}"/>
    <dgm:cxn modelId="{7C9BBCCF-65FA-4233-A4FA-CC4D749BE678}" srcId="{141782DE-6A15-4168-9E3D-0C08AF369525}" destId="{701DCCA4-D612-4055-B2C9-47A4FE6D1003}" srcOrd="0" destOrd="0" parTransId="{B99520C5-3658-4F45-8E6F-1C9FD3BE0E08}" sibTransId="{D7141198-D4F8-4B77-92D4-33D5A60032AD}"/>
    <dgm:cxn modelId="{CED69DB4-3B5E-4F08-A8B8-55FAD1A32311}" type="presOf" srcId="{464BE9A6-DB30-4C3D-88C1-A44335AA6334}" destId="{BE87A1C6-905B-4C03-B020-95AE5CBCB1CF}" srcOrd="0" destOrd="0" presId="urn:microsoft.com/office/officeart/2005/8/layout/orgChart1"/>
    <dgm:cxn modelId="{F42E07B4-CAE2-48E8-BE70-747C499E804E}" type="presOf" srcId="{0D5CFA13-0545-4964-9038-152614BBF54B}" destId="{94CD5DC4-B16C-4D43-B7CF-1D2811777E73}" srcOrd="0" destOrd="0" presId="urn:microsoft.com/office/officeart/2005/8/layout/orgChart1"/>
    <dgm:cxn modelId="{4347C8B4-958A-41E9-ABE9-33D63BAD77DE}" srcId="{701DCCA4-D612-4055-B2C9-47A4FE6D1003}" destId="{0D5CFA13-0545-4964-9038-152614BBF54B}" srcOrd="0" destOrd="0" parTransId="{2B8CDB39-0AAF-4E5C-B3CE-5E8FFE8482E8}" sibTransId="{AA062E06-E708-4945-BF7F-41BB29D57A59}"/>
    <dgm:cxn modelId="{4FC1A8F5-E4BF-494F-850A-26779C5164F0}" type="presOf" srcId="{701DCCA4-D612-4055-B2C9-47A4FE6D1003}" destId="{191CB3F2-7BE3-4AE7-83E7-B10CB39DE4E3}" srcOrd="0" destOrd="0" presId="urn:microsoft.com/office/officeart/2005/8/layout/orgChart1"/>
    <dgm:cxn modelId="{07376EB4-5C18-452C-BC9D-46D4DA723AB4}" type="presOf" srcId="{0D5CFA13-0545-4964-9038-152614BBF54B}" destId="{406D5C0D-87C3-4A1B-B82B-1979A32A05CF}" srcOrd="1" destOrd="0" presId="urn:microsoft.com/office/officeart/2005/8/layout/orgChart1"/>
    <dgm:cxn modelId="{9908A8AE-6370-47A1-B9D9-EFB19B93DE4A}" type="presOf" srcId="{141782DE-6A15-4168-9E3D-0C08AF369525}" destId="{06F87CFA-E2D4-4676-A9CD-4E8D70A01562}" srcOrd="0" destOrd="0" presId="urn:microsoft.com/office/officeart/2005/8/layout/orgChart1"/>
    <dgm:cxn modelId="{3AB3F3A0-7D8F-4024-AAC1-24EA0F280B9B}" type="presOf" srcId="{2B8CDB39-0AAF-4E5C-B3CE-5E8FFE8482E8}" destId="{F59987CE-EB43-481D-BA32-4C259F4E53FA}" srcOrd="0" destOrd="0" presId="urn:microsoft.com/office/officeart/2005/8/layout/orgChart1"/>
    <dgm:cxn modelId="{354F9DCA-9A2D-4609-BF73-67EC49E8F17B}" type="presOf" srcId="{0301C652-9DCC-44CB-AD9B-08A3E79CF283}" destId="{7BA0AB24-2811-458E-A6DF-336AC9A041D2}" srcOrd="0" destOrd="0" presId="urn:microsoft.com/office/officeart/2005/8/layout/orgChart1"/>
    <dgm:cxn modelId="{241EE57E-9CC3-49FE-ABCB-9DB6F3D52B63}" type="presParOf" srcId="{06F87CFA-E2D4-4676-A9CD-4E8D70A01562}" destId="{88249F1E-D80A-4D53-83D8-266700C40412}" srcOrd="0" destOrd="0" presId="urn:microsoft.com/office/officeart/2005/8/layout/orgChart1"/>
    <dgm:cxn modelId="{6C4D8734-B326-4113-B6D3-74C1CD4BC896}" type="presParOf" srcId="{88249F1E-D80A-4D53-83D8-266700C40412}" destId="{677DA969-F04B-41E7-B462-211BE4045B6C}" srcOrd="0" destOrd="0" presId="urn:microsoft.com/office/officeart/2005/8/layout/orgChart1"/>
    <dgm:cxn modelId="{B5D8E762-A154-4026-B326-C3E8F95A0240}" type="presParOf" srcId="{677DA969-F04B-41E7-B462-211BE4045B6C}" destId="{191CB3F2-7BE3-4AE7-83E7-B10CB39DE4E3}" srcOrd="0" destOrd="0" presId="urn:microsoft.com/office/officeart/2005/8/layout/orgChart1"/>
    <dgm:cxn modelId="{432FA719-8C21-4B03-BD57-E3836796CD99}" type="presParOf" srcId="{677DA969-F04B-41E7-B462-211BE4045B6C}" destId="{71AC3FE2-05CE-4934-9C49-00FAE67EF950}" srcOrd="1" destOrd="0" presId="urn:microsoft.com/office/officeart/2005/8/layout/orgChart1"/>
    <dgm:cxn modelId="{DF9134D0-71C3-4CC8-B15D-1B6C1F5CD6C7}" type="presParOf" srcId="{88249F1E-D80A-4D53-83D8-266700C40412}" destId="{BAA41517-5F69-44E5-8E6D-AAD16590F79C}" srcOrd="1" destOrd="0" presId="urn:microsoft.com/office/officeart/2005/8/layout/orgChart1"/>
    <dgm:cxn modelId="{531BF67C-8426-415E-A10D-B0A5C7D417C7}" type="presParOf" srcId="{BAA41517-5F69-44E5-8E6D-AAD16590F79C}" destId="{F59987CE-EB43-481D-BA32-4C259F4E53FA}" srcOrd="0" destOrd="0" presId="urn:microsoft.com/office/officeart/2005/8/layout/orgChart1"/>
    <dgm:cxn modelId="{739CEAF1-1AB6-46C5-9F34-5E7EE00597B6}" type="presParOf" srcId="{BAA41517-5F69-44E5-8E6D-AAD16590F79C}" destId="{D776E2E4-DB1B-4263-B62C-1FD25D8B2E7D}" srcOrd="1" destOrd="0" presId="urn:microsoft.com/office/officeart/2005/8/layout/orgChart1"/>
    <dgm:cxn modelId="{51DD9EFF-19D7-436E-BADF-54CD1763CDB5}" type="presParOf" srcId="{D776E2E4-DB1B-4263-B62C-1FD25D8B2E7D}" destId="{575BD3D7-8783-4075-A045-7C14D46C05DE}" srcOrd="0" destOrd="0" presId="urn:microsoft.com/office/officeart/2005/8/layout/orgChart1"/>
    <dgm:cxn modelId="{28D263F8-20E5-4BF0-B7B6-88B2D08CC147}" type="presParOf" srcId="{575BD3D7-8783-4075-A045-7C14D46C05DE}" destId="{94CD5DC4-B16C-4D43-B7CF-1D2811777E73}" srcOrd="0" destOrd="0" presId="urn:microsoft.com/office/officeart/2005/8/layout/orgChart1"/>
    <dgm:cxn modelId="{5DA146DE-699E-4524-ABC8-74FF1593B13C}" type="presParOf" srcId="{575BD3D7-8783-4075-A045-7C14D46C05DE}" destId="{406D5C0D-87C3-4A1B-B82B-1979A32A05CF}" srcOrd="1" destOrd="0" presId="urn:microsoft.com/office/officeart/2005/8/layout/orgChart1"/>
    <dgm:cxn modelId="{07B59AD3-A8C9-49F7-9957-FB144C3B5BDE}" type="presParOf" srcId="{D776E2E4-DB1B-4263-B62C-1FD25D8B2E7D}" destId="{DD6B734F-7C49-4EAD-862D-52BD6AAA5395}" srcOrd="1" destOrd="0" presId="urn:microsoft.com/office/officeart/2005/8/layout/orgChart1"/>
    <dgm:cxn modelId="{F9A57BFE-6FAC-414B-A604-BFB349847983}" type="presParOf" srcId="{D776E2E4-DB1B-4263-B62C-1FD25D8B2E7D}" destId="{766F6C49-BCC4-429A-AE02-74C2461A89D3}" srcOrd="2" destOrd="0" presId="urn:microsoft.com/office/officeart/2005/8/layout/orgChart1"/>
    <dgm:cxn modelId="{85E70A8F-5E16-4373-B220-D6BF1F2B4B65}" type="presParOf" srcId="{BAA41517-5F69-44E5-8E6D-AAD16590F79C}" destId="{56C6F9D0-E709-42F3-97BE-59AAD4C602B7}" srcOrd="2" destOrd="0" presId="urn:microsoft.com/office/officeart/2005/8/layout/orgChart1"/>
    <dgm:cxn modelId="{6B1D6E6F-4EA6-456D-AC31-E630AEDA201E}" type="presParOf" srcId="{BAA41517-5F69-44E5-8E6D-AAD16590F79C}" destId="{6C87187A-4201-450C-9220-5831ABCBE40E}" srcOrd="3" destOrd="0" presId="urn:microsoft.com/office/officeart/2005/8/layout/orgChart1"/>
    <dgm:cxn modelId="{2E6710A5-21CB-465C-8B0E-4AF5944C0536}" type="presParOf" srcId="{6C87187A-4201-450C-9220-5831ABCBE40E}" destId="{CA01B167-7489-4246-A78D-AF6D05F4EC26}" srcOrd="0" destOrd="0" presId="urn:microsoft.com/office/officeart/2005/8/layout/orgChart1"/>
    <dgm:cxn modelId="{6FC59F2C-9A81-4FFE-AD2E-A7E62426A01D}" type="presParOf" srcId="{CA01B167-7489-4246-A78D-AF6D05F4EC26}" destId="{9032F012-F3B9-4E43-ACDB-CCD6A28B8BB3}" srcOrd="0" destOrd="0" presId="urn:microsoft.com/office/officeart/2005/8/layout/orgChart1"/>
    <dgm:cxn modelId="{7368F724-6103-48D5-A3F3-A39ECEA45C6A}" type="presParOf" srcId="{CA01B167-7489-4246-A78D-AF6D05F4EC26}" destId="{83961E60-646A-4A1F-A513-B29E0D28F51B}" srcOrd="1" destOrd="0" presId="urn:microsoft.com/office/officeart/2005/8/layout/orgChart1"/>
    <dgm:cxn modelId="{60EB054B-E76D-43B2-8D6B-7DA2EAB3DC6F}" type="presParOf" srcId="{6C87187A-4201-450C-9220-5831ABCBE40E}" destId="{55805BCB-D689-4C63-BAEB-E78F4B79D841}" srcOrd="1" destOrd="0" presId="urn:microsoft.com/office/officeart/2005/8/layout/orgChart1"/>
    <dgm:cxn modelId="{4D67D70A-CB1F-42A6-83B3-FEF9DCD724FE}" type="presParOf" srcId="{6C87187A-4201-450C-9220-5831ABCBE40E}" destId="{E241CD4E-0174-4E32-ADF6-8292C084E982}" srcOrd="2" destOrd="0" presId="urn:microsoft.com/office/officeart/2005/8/layout/orgChart1"/>
    <dgm:cxn modelId="{720F72CC-AC9C-4C77-A64F-26940593A07D}" type="presParOf" srcId="{BAA41517-5F69-44E5-8E6D-AAD16590F79C}" destId="{7BA0AB24-2811-458E-A6DF-336AC9A041D2}" srcOrd="4" destOrd="0" presId="urn:microsoft.com/office/officeart/2005/8/layout/orgChart1"/>
    <dgm:cxn modelId="{E8DEFE62-CA06-4BDE-A7E3-42807D9CB9A1}" type="presParOf" srcId="{BAA41517-5F69-44E5-8E6D-AAD16590F79C}" destId="{0B0B186A-2DD0-49EF-A2D7-3EC83E5B5456}" srcOrd="5" destOrd="0" presId="urn:microsoft.com/office/officeart/2005/8/layout/orgChart1"/>
    <dgm:cxn modelId="{9C918444-0AB4-4276-A795-AAA432DA7B7D}" type="presParOf" srcId="{0B0B186A-2DD0-49EF-A2D7-3EC83E5B5456}" destId="{FD0F91EC-8616-4586-BF2A-8A8950345E38}" srcOrd="0" destOrd="0" presId="urn:microsoft.com/office/officeart/2005/8/layout/orgChart1"/>
    <dgm:cxn modelId="{AF2966AB-6220-4F2E-8D37-D772FE9BC4F2}" type="presParOf" srcId="{FD0F91EC-8616-4586-BF2A-8A8950345E38}" destId="{BE87A1C6-905B-4C03-B020-95AE5CBCB1CF}" srcOrd="0" destOrd="0" presId="urn:microsoft.com/office/officeart/2005/8/layout/orgChart1"/>
    <dgm:cxn modelId="{39D419C3-1619-4850-A6EE-1075D4F92844}" type="presParOf" srcId="{FD0F91EC-8616-4586-BF2A-8A8950345E38}" destId="{1D539D39-5BEF-49B6-970C-1704F670D04B}" srcOrd="1" destOrd="0" presId="urn:microsoft.com/office/officeart/2005/8/layout/orgChart1"/>
    <dgm:cxn modelId="{B5054A3B-550C-4A46-92DB-B05B20A281E5}" type="presParOf" srcId="{0B0B186A-2DD0-49EF-A2D7-3EC83E5B5456}" destId="{BAAA4345-A393-4312-917D-73BD7084DCD4}" srcOrd="1" destOrd="0" presId="urn:microsoft.com/office/officeart/2005/8/layout/orgChart1"/>
    <dgm:cxn modelId="{8308E9C4-B6CB-4955-A7E7-4E29A62E2FBF}" type="presParOf" srcId="{0B0B186A-2DD0-49EF-A2D7-3EC83E5B5456}" destId="{FCA2F67A-33D2-4EC3-BE42-CB509B2A5686}" srcOrd="2" destOrd="0" presId="urn:microsoft.com/office/officeart/2005/8/layout/orgChart1"/>
    <dgm:cxn modelId="{BA580AE3-19C6-4E99-A5C2-A1EAFBB30505}" type="presParOf" srcId="{88249F1E-D80A-4D53-83D8-266700C40412}" destId="{97E5FBC2-6A53-46C7-B331-F83D5CA097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1782DE-6A15-4168-9E3D-0C08AF369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21E6F0A-0315-4333-8B12-ADA0452FE01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 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8F8F5169-F40B-435F-87C8-080CE5F4B6A6}" type="par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A02A1A56-3E9D-4F00-982A-4A5D9E5EC8EB}" type="sib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464BE9A6-DB30-4C3D-88C1-A44335AA633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인기 </a:t>
          </a:r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0301C652-9DCC-44CB-AD9B-08A3E79CF283}" type="par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D9893A1A-5BAD-46C2-9313-22774E9A510A}" type="sib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0D5CFA13-0545-4964-9038-152614BBF54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AA062E06-E708-4945-BF7F-41BB29D57A59}" type="sib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2B8CDB39-0AAF-4E5C-B3CE-5E8FFE8482E8}" type="par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C19CDFDD-7796-4BA5-B5A5-71A2DA0C0DFE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최신 </a:t>
          </a:r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94FDE099-24C2-43C6-9B98-6AD824E9EB9B}" type="parTrans" cxnId="{3109D88D-D006-44D9-8186-AC91E77E5745}">
      <dgm:prSet/>
      <dgm:spPr/>
      <dgm:t>
        <a:bodyPr/>
        <a:lstStyle/>
        <a:p>
          <a:pPr latinLnBrk="1"/>
          <a:endParaRPr lang="ko-KR" altLang="en-US"/>
        </a:p>
      </dgm:t>
    </dgm:pt>
    <dgm:pt modelId="{9458EF39-5C70-47C5-B03C-F65A17D8889B}" type="sibTrans" cxnId="{3109D88D-D006-44D9-8186-AC91E77E5745}">
      <dgm:prSet/>
      <dgm:spPr/>
      <dgm:t>
        <a:bodyPr/>
        <a:lstStyle/>
        <a:p>
          <a:pPr latinLnBrk="1"/>
          <a:endParaRPr lang="ko-KR" altLang="en-US"/>
        </a:p>
      </dgm:t>
    </dgm:pt>
    <dgm:pt modelId="{82103609-52D9-4366-89B8-EF102734E4E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드라마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95919980-EFF6-4512-AAF5-966879A6A65E}" type="parTrans" cxnId="{21A30CF3-BC15-41A6-A2FC-B6C701436D31}">
      <dgm:prSet/>
      <dgm:spPr/>
      <dgm:t>
        <a:bodyPr/>
        <a:lstStyle/>
        <a:p>
          <a:pPr latinLnBrk="1"/>
          <a:endParaRPr lang="ko-KR" altLang="en-US"/>
        </a:p>
      </dgm:t>
    </dgm:pt>
    <dgm:pt modelId="{C30DA1AB-FF49-41D7-A031-34CD237ACCB0}" type="sibTrans" cxnId="{21A30CF3-BC15-41A6-A2FC-B6C701436D31}">
      <dgm:prSet/>
      <dgm:spPr/>
      <dgm:t>
        <a:bodyPr/>
        <a:lstStyle/>
        <a:p>
          <a:pPr latinLnBrk="1"/>
          <a:endParaRPr lang="ko-KR" altLang="en-US"/>
        </a:p>
      </dgm:t>
    </dgm:pt>
    <dgm:pt modelId="{AC13FB15-76F7-4C46-A202-7306228D165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예능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F7ABEF2B-31BB-4F3D-87CB-CEEBC107962E}" type="parTrans" cxnId="{CB538C72-38F3-4012-95B5-00F673B229EC}">
      <dgm:prSet/>
      <dgm:spPr/>
      <dgm:t>
        <a:bodyPr/>
        <a:lstStyle/>
        <a:p>
          <a:pPr latinLnBrk="1"/>
          <a:endParaRPr lang="ko-KR" altLang="en-US"/>
        </a:p>
      </dgm:t>
    </dgm:pt>
    <dgm:pt modelId="{CED2B7B8-C566-46D6-AE0F-1C8E852BD5EF}" type="sibTrans" cxnId="{CB538C72-38F3-4012-95B5-00F673B229EC}">
      <dgm:prSet/>
      <dgm:spPr/>
      <dgm:t>
        <a:bodyPr/>
        <a:lstStyle/>
        <a:p>
          <a:pPr latinLnBrk="1"/>
          <a:endParaRPr lang="ko-KR" altLang="en-US"/>
        </a:p>
      </dgm:t>
    </dgm:pt>
    <dgm:pt modelId="{3CAD49AC-8475-4463-90A9-09DCA78E1CB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해외시리즈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9146E4E-D035-463D-A41E-99071F8B6B3F}" type="parTrans" cxnId="{0BFE833A-2338-4B28-ABD8-F86817DDC0CE}">
      <dgm:prSet/>
      <dgm:spPr/>
      <dgm:t>
        <a:bodyPr/>
        <a:lstStyle/>
        <a:p>
          <a:pPr latinLnBrk="1"/>
          <a:endParaRPr lang="ko-KR" altLang="en-US"/>
        </a:p>
      </dgm:t>
    </dgm:pt>
    <dgm:pt modelId="{DE01C2D4-D36C-4750-96EC-BC15BF85CDC0}" type="sibTrans" cxnId="{0BFE833A-2338-4B28-ABD8-F86817DDC0CE}">
      <dgm:prSet/>
      <dgm:spPr/>
      <dgm:t>
        <a:bodyPr/>
        <a:lstStyle/>
        <a:p>
          <a:pPr latinLnBrk="1"/>
          <a:endParaRPr lang="ko-KR" altLang="en-US"/>
        </a:p>
      </dgm:t>
    </dgm:pt>
    <dgm:pt modelId="{47F3E854-54BF-4515-9726-CBC23748284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애니메이션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44FF7C9-13C8-4D18-85A1-0E005833FA15}" type="parTrans" cxnId="{4CDA75D6-0871-419F-979C-44569ADCBE15}">
      <dgm:prSet/>
      <dgm:spPr/>
      <dgm:t>
        <a:bodyPr/>
        <a:lstStyle/>
        <a:p>
          <a:pPr latinLnBrk="1"/>
          <a:endParaRPr lang="ko-KR" altLang="en-US"/>
        </a:p>
      </dgm:t>
    </dgm:pt>
    <dgm:pt modelId="{7575BB75-2677-43A4-9A21-5EDC69706F99}" type="sibTrans" cxnId="{4CDA75D6-0871-419F-979C-44569ADCBE15}">
      <dgm:prSet/>
      <dgm:spPr/>
      <dgm:t>
        <a:bodyPr/>
        <a:lstStyle/>
        <a:p>
          <a:pPr latinLnBrk="1"/>
          <a:endParaRPr lang="ko-KR" altLang="en-US"/>
        </a:p>
      </dgm:t>
    </dgm:pt>
    <dgm:pt modelId="{6104F3B7-ABB3-4C89-9016-DA17F3347566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교양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FA20EFF5-4D71-44AB-ABBE-D7700AB98AF3}" type="parTrans" cxnId="{22CFF60E-2F4D-4743-AC4C-BC0965753E66}">
      <dgm:prSet/>
      <dgm:spPr/>
      <dgm:t>
        <a:bodyPr/>
        <a:lstStyle/>
        <a:p>
          <a:pPr latinLnBrk="1"/>
          <a:endParaRPr lang="ko-KR" altLang="en-US"/>
        </a:p>
      </dgm:t>
    </dgm:pt>
    <dgm:pt modelId="{BA614970-C94F-4C34-AB2A-55D4037F15BB}" type="sibTrans" cxnId="{22CFF60E-2F4D-4743-AC4C-BC0965753E66}">
      <dgm:prSet/>
      <dgm:spPr/>
      <dgm:t>
        <a:bodyPr/>
        <a:lstStyle/>
        <a:p>
          <a:pPr latinLnBrk="1"/>
          <a:endParaRPr lang="ko-KR" altLang="en-US"/>
        </a:p>
      </dgm:t>
    </dgm:pt>
    <dgm:pt modelId="{06F87CFA-E2D4-4676-A9CD-4E8D70A01562}" type="pres">
      <dgm:prSet presAssocID="{141782DE-6A15-4168-9E3D-0C08AF369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47D14F-2CD5-4099-990E-BB68C9941EDF}" type="pres">
      <dgm:prSet presAssocID="{0D5CFA13-0545-4964-9038-152614BBF54B}" presName="hierRoot1" presStyleCnt="0">
        <dgm:presLayoutVars>
          <dgm:hierBranch val="init"/>
        </dgm:presLayoutVars>
      </dgm:prSet>
      <dgm:spPr/>
    </dgm:pt>
    <dgm:pt modelId="{161DBA61-373A-4D45-9AA9-41AE28E0C062}" type="pres">
      <dgm:prSet presAssocID="{0D5CFA13-0545-4964-9038-152614BBF54B}" presName="rootComposite1" presStyleCnt="0"/>
      <dgm:spPr/>
    </dgm:pt>
    <dgm:pt modelId="{B9E86A8D-070D-41BA-A450-DF51410E8E5A}" type="pres">
      <dgm:prSet presAssocID="{0D5CFA13-0545-4964-9038-152614BBF54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1F1E4-2263-4E34-8F64-B33DE0461E43}" type="pres">
      <dgm:prSet presAssocID="{0D5CFA13-0545-4964-9038-152614BBF54B}" presName="rootConnector1" presStyleLbl="node1" presStyleIdx="0" presStyleCnt="0"/>
      <dgm:spPr/>
    </dgm:pt>
    <dgm:pt modelId="{3355BDCB-01DD-4541-8B25-5382081AA4AE}" type="pres">
      <dgm:prSet presAssocID="{0D5CFA13-0545-4964-9038-152614BBF54B}" presName="hierChild2" presStyleCnt="0"/>
      <dgm:spPr/>
    </dgm:pt>
    <dgm:pt modelId="{56C6F9D0-E709-42F3-97BE-59AAD4C602B7}" type="pres">
      <dgm:prSet presAssocID="{8F8F5169-F40B-435F-87C8-080CE5F4B6A6}" presName="Name37" presStyleLbl="parChTrans1D2" presStyleIdx="0" presStyleCnt="8"/>
      <dgm:spPr/>
    </dgm:pt>
    <dgm:pt modelId="{6C87187A-4201-450C-9220-5831ABCBE40E}" type="pres">
      <dgm:prSet presAssocID="{421E6F0A-0315-4333-8B12-ADA0452FE01C}" presName="hierRoot2" presStyleCnt="0">
        <dgm:presLayoutVars>
          <dgm:hierBranch val="init"/>
        </dgm:presLayoutVars>
      </dgm:prSet>
      <dgm:spPr/>
    </dgm:pt>
    <dgm:pt modelId="{CA01B167-7489-4246-A78D-AF6D05F4EC26}" type="pres">
      <dgm:prSet presAssocID="{421E6F0A-0315-4333-8B12-ADA0452FE01C}" presName="rootComposite" presStyleCnt="0"/>
      <dgm:spPr/>
    </dgm:pt>
    <dgm:pt modelId="{9032F012-F3B9-4E43-ACDB-CCD6A28B8BB3}" type="pres">
      <dgm:prSet presAssocID="{421E6F0A-0315-4333-8B12-ADA0452FE01C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61E60-646A-4A1F-A513-B29E0D28F51B}" type="pres">
      <dgm:prSet presAssocID="{421E6F0A-0315-4333-8B12-ADA0452FE01C}" presName="rootConnector" presStyleLbl="node2" presStyleIdx="0" presStyleCnt="8"/>
      <dgm:spPr/>
    </dgm:pt>
    <dgm:pt modelId="{55805BCB-D689-4C63-BAEB-E78F4B79D841}" type="pres">
      <dgm:prSet presAssocID="{421E6F0A-0315-4333-8B12-ADA0452FE01C}" presName="hierChild4" presStyleCnt="0"/>
      <dgm:spPr/>
    </dgm:pt>
    <dgm:pt modelId="{E241CD4E-0174-4E32-ADF6-8292C084E982}" type="pres">
      <dgm:prSet presAssocID="{421E6F0A-0315-4333-8B12-ADA0452FE01C}" presName="hierChild5" presStyleCnt="0"/>
      <dgm:spPr/>
    </dgm:pt>
    <dgm:pt modelId="{7BA0AB24-2811-458E-A6DF-336AC9A041D2}" type="pres">
      <dgm:prSet presAssocID="{0301C652-9DCC-44CB-AD9B-08A3E79CF283}" presName="Name37" presStyleLbl="parChTrans1D2" presStyleIdx="1" presStyleCnt="8"/>
      <dgm:spPr/>
    </dgm:pt>
    <dgm:pt modelId="{0B0B186A-2DD0-49EF-A2D7-3EC83E5B5456}" type="pres">
      <dgm:prSet presAssocID="{464BE9A6-DB30-4C3D-88C1-A44335AA6334}" presName="hierRoot2" presStyleCnt="0">
        <dgm:presLayoutVars>
          <dgm:hierBranch val="init"/>
        </dgm:presLayoutVars>
      </dgm:prSet>
      <dgm:spPr/>
    </dgm:pt>
    <dgm:pt modelId="{FD0F91EC-8616-4586-BF2A-8A8950345E38}" type="pres">
      <dgm:prSet presAssocID="{464BE9A6-DB30-4C3D-88C1-A44335AA6334}" presName="rootComposite" presStyleCnt="0"/>
      <dgm:spPr/>
    </dgm:pt>
    <dgm:pt modelId="{BE87A1C6-905B-4C03-B020-95AE5CBCB1CF}" type="pres">
      <dgm:prSet presAssocID="{464BE9A6-DB30-4C3D-88C1-A44335AA6334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539D39-5BEF-49B6-970C-1704F670D04B}" type="pres">
      <dgm:prSet presAssocID="{464BE9A6-DB30-4C3D-88C1-A44335AA6334}" presName="rootConnector" presStyleLbl="node2" presStyleIdx="1" presStyleCnt="8"/>
      <dgm:spPr/>
    </dgm:pt>
    <dgm:pt modelId="{BAAA4345-A393-4312-917D-73BD7084DCD4}" type="pres">
      <dgm:prSet presAssocID="{464BE9A6-DB30-4C3D-88C1-A44335AA6334}" presName="hierChild4" presStyleCnt="0"/>
      <dgm:spPr/>
    </dgm:pt>
    <dgm:pt modelId="{FCA2F67A-33D2-4EC3-BE42-CB509B2A5686}" type="pres">
      <dgm:prSet presAssocID="{464BE9A6-DB30-4C3D-88C1-A44335AA6334}" presName="hierChild5" presStyleCnt="0"/>
      <dgm:spPr/>
    </dgm:pt>
    <dgm:pt modelId="{AE8DF900-FA49-49BE-8F82-740D5353EE84}" type="pres">
      <dgm:prSet presAssocID="{94FDE099-24C2-43C6-9B98-6AD824E9EB9B}" presName="Name37" presStyleLbl="parChTrans1D2" presStyleIdx="2" presStyleCnt="8"/>
      <dgm:spPr/>
    </dgm:pt>
    <dgm:pt modelId="{32377177-8576-48AD-8F25-9FF4459BE320}" type="pres">
      <dgm:prSet presAssocID="{C19CDFDD-7796-4BA5-B5A5-71A2DA0C0DFE}" presName="hierRoot2" presStyleCnt="0">
        <dgm:presLayoutVars>
          <dgm:hierBranch val="init"/>
        </dgm:presLayoutVars>
      </dgm:prSet>
      <dgm:spPr/>
    </dgm:pt>
    <dgm:pt modelId="{E82A1AAA-A784-4F05-B6A8-3E4001694633}" type="pres">
      <dgm:prSet presAssocID="{C19CDFDD-7796-4BA5-B5A5-71A2DA0C0DFE}" presName="rootComposite" presStyleCnt="0"/>
      <dgm:spPr/>
    </dgm:pt>
    <dgm:pt modelId="{EFADB3A5-E10D-473B-8D80-25760092F9E7}" type="pres">
      <dgm:prSet presAssocID="{C19CDFDD-7796-4BA5-B5A5-71A2DA0C0DFE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4A4C30-3DF3-4ADB-B2F0-6A5D84EA2B60}" type="pres">
      <dgm:prSet presAssocID="{C19CDFDD-7796-4BA5-B5A5-71A2DA0C0DFE}" presName="rootConnector" presStyleLbl="node2" presStyleIdx="2" presStyleCnt="8"/>
      <dgm:spPr/>
    </dgm:pt>
    <dgm:pt modelId="{BE62897A-9FB6-4C04-BED5-6104ED6B7AE5}" type="pres">
      <dgm:prSet presAssocID="{C19CDFDD-7796-4BA5-B5A5-71A2DA0C0DFE}" presName="hierChild4" presStyleCnt="0"/>
      <dgm:spPr/>
    </dgm:pt>
    <dgm:pt modelId="{2E4F07DB-F452-411C-A5CC-8A82D8C467E8}" type="pres">
      <dgm:prSet presAssocID="{C19CDFDD-7796-4BA5-B5A5-71A2DA0C0DFE}" presName="hierChild5" presStyleCnt="0"/>
      <dgm:spPr/>
    </dgm:pt>
    <dgm:pt modelId="{9C88AA97-DC46-46B3-BF02-104BEEFD43AC}" type="pres">
      <dgm:prSet presAssocID="{95919980-EFF6-4512-AAF5-966879A6A65E}" presName="Name37" presStyleLbl="parChTrans1D2" presStyleIdx="3" presStyleCnt="8"/>
      <dgm:spPr/>
    </dgm:pt>
    <dgm:pt modelId="{DC9D706E-897B-45D1-A937-0251B68F916D}" type="pres">
      <dgm:prSet presAssocID="{82103609-52D9-4366-89B8-EF102734E4EF}" presName="hierRoot2" presStyleCnt="0">
        <dgm:presLayoutVars>
          <dgm:hierBranch val="init"/>
        </dgm:presLayoutVars>
      </dgm:prSet>
      <dgm:spPr/>
    </dgm:pt>
    <dgm:pt modelId="{8074FB11-2840-47C9-9F68-0A073172AE11}" type="pres">
      <dgm:prSet presAssocID="{82103609-52D9-4366-89B8-EF102734E4EF}" presName="rootComposite" presStyleCnt="0"/>
      <dgm:spPr/>
    </dgm:pt>
    <dgm:pt modelId="{B92212F8-17DE-40C3-AC5A-54EA4287AB1C}" type="pres">
      <dgm:prSet presAssocID="{82103609-52D9-4366-89B8-EF102734E4EF}" presName="rootText" presStyleLbl="node2" presStyleIdx="3" presStyleCnt="8">
        <dgm:presLayoutVars>
          <dgm:chPref val="3"/>
        </dgm:presLayoutVars>
      </dgm:prSet>
      <dgm:spPr/>
    </dgm:pt>
    <dgm:pt modelId="{0972F206-DEAC-42E3-A0D5-7AC62FED841C}" type="pres">
      <dgm:prSet presAssocID="{82103609-52D9-4366-89B8-EF102734E4EF}" presName="rootConnector" presStyleLbl="node2" presStyleIdx="3" presStyleCnt="8"/>
      <dgm:spPr/>
    </dgm:pt>
    <dgm:pt modelId="{29B37AE7-F5D8-4715-92AA-CD951D603D32}" type="pres">
      <dgm:prSet presAssocID="{82103609-52D9-4366-89B8-EF102734E4EF}" presName="hierChild4" presStyleCnt="0"/>
      <dgm:spPr/>
    </dgm:pt>
    <dgm:pt modelId="{5C366CE6-13F5-4718-B656-E145B7369768}" type="pres">
      <dgm:prSet presAssocID="{82103609-52D9-4366-89B8-EF102734E4EF}" presName="hierChild5" presStyleCnt="0"/>
      <dgm:spPr/>
    </dgm:pt>
    <dgm:pt modelId="{19C35501-6299-46F9-8455-B0722D333847}" type="pres">
      <dgm:prSet presAssocID="{F7ABEF2B-31BB-4F3D-87CB-CEEBC107962E}" presName="Name37" presStyleLbl="parChTrans1D2" presStyleIdx="4" presStyleCnt="8"/>
      <dgm:spPr/>
    </dgm:pt>
    <dgm:pt modelId="{8F52267D-71F1-4518-9000-28FF2425D737}" type="pres">
      <dgm:prSet presAssocID="{AC13FB15-76F7-4C46-A202-7306228D1655}" presName="hierRoot2" presStyleCnt="0">
        <dgm:presLayoutVars>
          <dgm:hierBranch val="init"/>
        </dgm:presLayoutVars>
      </dgm:prSet>
      <dgm:spPr/>
    </dgm:pt>
    <dgm:pt modelId="{C8851A20-0967-4CE2-B4F4-DB4DDD6FFB80}" type="pres">
      <dgm:prSet presAssocID="{AC13FB15-76F7-4C46-A202-7306228D1655}" presName="rootComposite" presStyleCnt="0"/>
      <dgm:spPr/>
    </dgm:pt>
    <dgm:pt modelId="{DC1BD21A-DEB7-42B4-B8FD-EA6CA51D697D}" type="pres">
      <dgm:prSet presAssocID="{AC13FB15-76F7-4C46-A202-7306228D1655}" presName="rootText" presStyleLbl="node2" presStyleIdx="4" presStyleCnt="8">
        <dgm:presLayoutVars>
          <dgm:chPref val="3"/>
        </dgm:presLayoutVars>
      </dgm:prSet>
      <dgm:spPr/>
    </dgm:pt>
    <dgm:pt modelId="{C2408BC8-06C1-42D2-B7A9-6E82492F6C87}" type="pres">
      <dgm:prSet presAssocID="{AC13FB15-76F7-4C46-A202-7306228D1655}" presName="rootConnector" presStyleLbl="node2" presStyleIdx="4" presStyleCnt="8"/>
      <dgm:spPr/>
    </dgm:pt>
    <dgm:pt modelId="{C52D4C28-849D-4ADB-83AB-31A44D323FE8}" type="pres">
      <dgm:prSet presAssocID="{AC13FB15-76F7-4C46-A202-7306228D1655}" presName="hierChild4" presStyleCnt="0"/>
      <dgm:spPr/>
    </dgm:pt>
    <dgm:pt modelId="{FDDEA348-1A78-4301-8F51-2F812288A76A}" type="pres">
      <dgm:prSet presAssocID="{AC13FB15-76F7-4C46-A202-7306228D1655}" presName="hierChild5" presStyleCnt="0"/>
      <dgm:spPr/>
    </dgm:pt>
    <dgm:pt modelId="{AD9D3041-210C-48EF-97E5-2ABBE3EDFE88}" type="pres">
      <dgm:prSet presAssocID="{49146E4E-D035-463D-A41E-99071F8B6B3F}" presName="Name37" presStyleLbl="parChTrans1D2" presStyleIdx="5" presStyleCnt="8"/>
      <dgm:spPr/>
    </dgm:pt>
    <dgm:pt modelId="{193D2E00-5C60-470D-BB19-490439B80E5D}" type="pres">
      <dgm:prSet presAssocID="{3CAD49AC-8475-4463-90A9-09DCA78E1CB4}" presName="hierRoot2" presStyleCnt="0">
        <dgm:presLayoutVars>
          <dgm:hierBranch val="init"/>
        </dgm:presLayoutVars>
      </dgm:prSet>
      <dgm:spPr/>
    </dgm:pt>
    <dgm:pt modelId="{A8AEF348-17DD-48E5-B134-984946297880}" type="pres">
      <dgm:prSet presAssocID="{3CAD49AC-8475-4463-90A9-09DCA78E1CB4}" presName="rootComposite" presStyleCnt="0"/>
      <dgm:spPr/>
    </dgm:pt>
    <dgm:pt modelId="{CFE8B41D-7E74-49B3-AB21-FA382DD0C733}" type="pres">
      <dgm:prSet presAssocID="{3CAD49AC-8475-4463-90A9-09DCA78E1CB4}" presName="rootText" presStyleLbl="node2" presStyleIdx="5" presStyleCnt="8">
        <dgm:presLayoutVars>
          <dgm:chPref val="3"/>
        </dgm:presLayoutVars>
      </dgm:prSet>
      <dgm:spPr/>
    </dgm:pt>
    <dgm:pt modelId="{7E4577B8-40F6-46D5-ABE1-5C0FD009A49E}" type="pres">
      <dgm:prSet presAssocID="{3CAD49AC-8475-4463-90A9-09DCA78E1CB4}" presName="rootConnector" presStyleLbl="node2" presStyleIdx="5" presStyleCnt="8"/>
      <dgm:spPr/>
    </dgm:pt>
    <dgm:pt modelId="{100BADE1-9E65-4CC1-86DE-57037175FA4F}" type="pres">
      <dgm:prSet presAssocID="{3CAD49AC-8475-4463-90A9-09DCA78E1CB4}" presName="hierChild4" presStyleCnt="0"/>
      <dgm:spPr/>
    </dgm:pt>
    <dgm:pt modelId="{404ABF25-605C-430B-A922-F20130DF3E62}" type="pres">
      <dgm:prSet presAssocID="{3CAD49AC-8475-4463-90A9-09DCA78E1CB4}" presName="hierChild5" presStyleCnt="0"/>
      <dgm:spPr/>
    </dgm:pt>
    <dgm:pt modelId="{F3BCAE9D-5FBC-4995-AF55-BE38DFBACCD1}" type="pres">
      <dgm:prSet presAssocID="{444FF7C9-13C8-4D18-85A1-0E005833FA15}" presName="Name37" presStyleLbl="parChTrans1D2" presStyleIdx="6" presStyleCnt="8"/>
      <dgm:spPr/>
    </dgm:pt>
    <dgm:pt modelId="{7C1A8BFA-2CC5-4FCF-B26F-2D9F684393FF}" type="pres">
      <dgm:prSet presAssocID="{47F3E854-54BF-4515-9726-CBC237482844}" presName="hierRoot2" presStyleCnt="0">
        <dgm:presLayoutVars>
          <dgm:hierBranch val="init"/>
        </dgm:presLayoutVars>
      </dgm:prSet>
      <dgm:spPr/>
    </dgm:pt>
    <dgm:pt modelId="{8C59C081-DA98-4221-ACB0-6C92E06D92C4}" type="pres">
      <dgm:prSet presAssocID="{47F3E854-54BF-4515-9726-CBC237482844}" presName="rootComposite" presStyleCnt="0"/>
      <dgm:spPr/>
    </dgm:pt>
    <dgm:pt modelId="{F10C3024-C29F-43B3-A805-FF6D2547E8D4}" type="pres">
      <dgm:prSet presAssocID="{47F3E854-54BF-4515-9726-CBC237482844}" presName="rootText" presStyleLbl="node2" presStyleIdx="6" presStyleCnt="8">
        <dgm:presLayoutVars>
          <dgm:chPref val="3"/>
        </dgm:presLayoutVars>
      </dgm:prSet>
      <dgm:spPr/>
    </dgm:pt>
    <dgm:pt modelId="{41459856-7B77-451B-8223-5FFFC8A8FE43}" type="pres">
      <dgm:prSet presAssocID="{47F3E854-54BF-4515-9726-CBC237482844}" presName="rootConnector" presStyleLbl="node2" presStyleIdx="6" presStyleCnt="8"/>
      <dgm:spPr/>
    </dgm:pt>
    <dgm:pt modelId="{AB52602F-C64C-4FA5-8AA7-F2C21B87DD01}" type="pres">
      <dgm:prSet presAssocID="{47F3E854-54BF-4515-9726-CBC237482844}" presName="hierChild4" presStyleCnt="0"/>
      <dgm:spPr/>
    </dgm:pt>
    <dgm:pt modelId="{3A7C2663-9335-42F8-A7F0-AC78B27FCF24}" type="pres">
      <dgm:prSet presAssocID="{47F3E854-54BF-4515-9726-CBC237482844}" presName="hierChild5" presStyleCnt="0"/>
      <dgm:spPr/>
    </dgm:pt>
    <dgm:pt modelId="{EE24C9CD-7BBD-4C95-B45E-DA3C3508B22E}" type="pres">
      <dgm:prSet presAssocID="{FA20EFF5-4D71-44AB-ABBE-D7700AB98AF3}" presName="Name37" presStyleLbl="parChTrans1D2" presStyleIdx="7" presStyleCnt="8"/>
      <dgm:spPr/>
    </dgm:pt>
    <dgm:pt modelId="{BFA5197D-24AC-4523-85BA-E129620C3CB4}" type="pres">
      <dgm:prSet presAssocID="{6104F3B7-ABB3-4C89-9016-DA17F3347566}" presName="hierRoot2" presStyleCnt="0">
        <dgm:presLayoutVars>
          <dgm:hierBranch val="init"/>
        </dgm:presLayoutVars>
      </dgm:prSet>
      <dgm:spPr/>
    </dgm:pt>
    <dgm:pt modelId="{55989714-0241-47B5-A41C-806FFA5EB11B}" type="pres">
      <dgm:prSet presAssocID="{6104F3B7-ABB3-4C89-9016-DA17F3347566}" presName="rootComposite" presStyleCnt="0"/>
      <dgm:spPr/>
    </dgm:pt>
    <dgm:pt modelId="{9994E14E-9E17-45F8-91B4-1C69EDDCCA0F}" type="pres">
      <dgm:prSet presAssocID="{6104F3B7-ABB3-4C89-9016-DA17F3347566}" presName="rootText" presStyleLbl="node2" presStyleIdx="7" presStyleCnt="8">
        <dgm:presLayoutVars>
          <dgm:chPref val="3"/>
        </dgm:presLayoutVars>
      </dgm:prSet>
      <dgm:spPr/>
    </dgm:pt>
    <dgm:pt modelId="{D02E6832-D4C9-40FF-944C-E9619AEC89DB}" type="pres">
      <dgm:prSet presAssocID="{6104F3B7-ABB3-4C89-9016-DA17F3347566}" presName="rootConnector" presStyleLbl="node2" presStyleIdx="7" presStyleCnt="8"/>
      <dgm:spPr/>
    </dgm:pt>
    <dgm:pt modelId="{DEFE3A0E-B6BA-48C1-A082-8829E3FB96E7}" type="pres">
      <dgm:prSet presAssocID="{6104F3B7-ABB3-4C89-9016-DA17F3347566}" presName="hierChild4" presStyleCnt="0"/>
      <dgm:spPr/>
    </dgm:pt>
    <dgm:pt modelId="{ECFD191B-755F-4C3C-8C20-947DF2DE95E6}" type="pres">
      <dgm:prSet presAssocID="{6104F3B7-ABB3-4C89-9016-DA17F3347566}" presName="hierChild5" presStyleCnt="0"/>
      <dgm:spPr/>
    </dgm:pt>
    <dgm:pt modelId="{CEBB7866-6382-40D2-9758-ED21802B6F81}" type="pres">
      <dgm:prSet presAssocID="{0D5CFA13-0545-4964-9038-152614BBF54B}" presName="hierChild3" presStyleCnt="0"/>
      <dgm:spPr/>
    </dgm:pt>
  </dgm:ptLst>
  <dgm:cxnLst>
    <dgm:cxn modelId="{47420949-135A-4C07-8332-F80BE465C989}" srcId="{0D5CFA13-0545-4964-9038-152614BBF54B}" destId="{464BE9A6-DB30-4C3D-88C1-A44335AA6334}" srcOrd="1" destOrd="0" parTransId="{0301C652-9DCC-44CB-AD9B-08A3E79CF283}" sibTransId="{D9893A1A-5BAD-46C2-9313-22774E9A510A}"/>
    <dgm:cxn modelId="{3BA9C6D6-F1F6-4520-8D03-3BC0A3A7DBDD}" type="presOf" srcId="{464BE9A6-DB30-4C3D-88C1-A44335AA6334}" destId="{1D539D39-5BEF-49B6-970C-1704F670D04B}" srcOrd="1" destOrd="0" presId="urn:microsoft.com/office/officeart/2005/8/layout/orgChart1"/>
    <dgm:cxn modelId="{31DEAA53-47D0-4926-89CF-CE1E7E7B308F}" type="presOf" srcId="{82103609-52D9-4366-89B8-EF102734E4EF}" destId="{B92212F8-17DE-40C3-AC5A-54EA4287AB1C}" srcOrd="0" destOrd="0" presId="urn:microsoft.com/office/officeart/2005/8/layout/orgChart1"/>
    <dgm:cxn modelId="{1EFAFBCA-F680-4F75-980F-8BA4801FF73C}" type="presOf" srcId="{6104F3B7-ABB3-4C89-9016-DA17F3347566}" destId="{9994E14E-9E17-45F8-91B4-1C69EDDCCA0F}" srcOrd="0" destOrd="0" presId="urn:microsoft.com/office/officeart/2005/8/layout/orgChart1"/>
    <dgm:cxn modelId="{9C85A87A-CF26-488E-AFAF-1183028B88A4}" type="presOf" srcId="{F7ABEF2B-31BB-4F3D-87CB-CEEBC107962E}" destId="{19C35501-6299-46F9-8455-B0722D333847}" srcOrd="0" destOrd="0" presId="urn:microsoft.com/office/officeart/2005/8/layout/orgChart1"/>
    <dgm:cxn modelId="{CDCDCE72-C0FE-4549-BA56-CBD1767EB6E8}" type="presOf" srcId="{6104F3B7-ABB3-4C89-9016-DA17F3347566}" destId="{D02E6832-D4C9-40FF-944C-E9619AEC89DB}" srcOrd="1" destOrd="0" presId="urn:microsoft.com/office/officeart/2005/8/layout/orgChart1"/>
    <dgm:cxn modelId="{4CDA75D6-0871-419F-979C-44569ADCBE15}" srcId="{0D5CFA13-0545-4964-9038-152614BBF54B}" destId="{47F3E854-54BF-4515-9726-CBC237482844}" srcOrd="6" destOrd="0" parTransId="{444FF7C9-13C8-4D18-85A1-0E005833FA15}" sibTransId="{7575BB75-2677-43A4-9A21-5EDC69706F99}"/>
    <dgm:cxn modelId="{86C9BEBC-6AA0-491F-B71F-188F96444104}" type="presOf" srcId="{49146E4E-D035-463D-A41E-99071F8B6B3F}" destId="{AD9D3041-210C-48EF-97E5-2ABBE3EDFE88}" srcOrd="0" destOrd="0" presId="urn:microsoft.com/office/officeart/2005/8/layout/orgChart1"/>
    <dgm:cxn modelId="{DD6617B0-5C50-4351-8D24-B3FB30BCF9EF}" type="presOf" srcId="{141782DE-6A15-4168-9E3D-0C08AF369525}" destId="{06F87CFA-E2D4-4676-A9CD-4E8D70A01562}" srcOrd="0" destOrd="0" presId="urn:microsoft.com/office/officeart/2005/8/layout/orgChart1"/>
    <dgm:cxn modelId="{370640F8-837F-4A0E-A404-D5715A3530DD}" type="presOf" srcId="{0301C652-9DCC-44CB-AD9B-08A3E79CF283}" destId="{7BA0AB24-2811-458E-A6DF-336AC9A041D2}" srcOrd="0" destOrd="0" presId="urn:microsoft.com/office/officeart/2005/8/layout/orgChart1"/>
    <dgm:cxn modelId="{4347C8B4-958A-41E9-ABE9-33D63BAD77DE}" srcId="{141782DE-6A15-4168-9E3D-0C08AF369525}" destId="{0D5CFA13-0545-4964-9038-152614BBF54B}" srcOrd="0" destOrd="0" parTransId="{2B8CDB39-0AAF-4E5C-B3CE-5E8FFE8482E8}" sibTransId="{AA062E06-E708-4945-BF7F-41BB29D57A59}"/>
    <dgm:cxn modelId="{91E8F359-2502-4759-979F-57D19E720852}" type="presOf" srcId="{421E6F0A-0315-4333-8B12-ADA0452FE01C}" destId="{83961E60-646A-4A1F-A513-B29E0D28F51B}" srcOrd="1" destOrd="0" presId="urn:microsoft.com/office/officeart/2005/8/layout/orgChart1"/>
    <dgm:cxn modelId="{8103B9A4-AC3D-4926-9F69-8FCAFBCAAE4D}" type="presOf" srcId="{0D5CFA13-0545-4964-9038-152614BBF54B}" destId="{B9E86A8D-070D-41BA-A450-DF51410E8E5A}" srcOrd="0" destOrd="0" presId="urn:microsoft.com/office/officeart/2005/8/layout/orgChart1"/>
    <dgm:cxn modelId="{2A461CCC-B3AB-438D-9F13-180908CF18AA}" type="presOf" srcId="{C19CDFDD-7796-4BA5-B5A5-71A2DA0C0DFE}" destId="{EFADB3A5-E10D-473B-8D80-25760092F9E7}" srcOrd="0" destOrd="0" presId="urn:microsoft.com/office/officeart/2005/8/layout/orgChart1"/>
    <dgm:cxn modelId="{22CFF60E-2F4D-4743-AC4C-BC0965753E66}" srcId="{0D5CFA13-0545-4964-9038-152614BBF54B}" destId="{6104F3B7-ABB3-4C89-9016-DA17F3347566}" srcOrd="7" destOrd="0" parTransId="{FA20EFF5-4D71-44AB-ABBE-D7700AB98AF3}" sibTransId="{BA614970-C94F-4C34-AB2A-55D4037F15BB}"/>
    <dgm:cxn modelId="{B21C6314-568B-4CA1-ABAA-FFD13E8A3373}" type="presOf" srcId="{3CAD49AC-8475-4463-90A9-09DCA78E1CB4}" destId="{7E4577B8-40F6-46D5-ABE1-5C0FD009A49E}" srcOrd="1" destOrd="0" presId="urn:microsoft.com/office/officeart/2005/8/layout/orgChart1"/>
    <dgm:cxn modelId="{E7634976-15D1-4E21-9C0D-F16DE8AF0925}" type="presOf" srcId="{94FDE099-24C2-43C6-9B98-6AD824E9EB9B}" destId="{AE8DF900-FA49-49BE-8F82-740D5353EE84}" srcOrd="0" destOrd="0" presId="urn:microsoft.com/office/officeart/2005/8/layout/orgChart1"/>
    <dgm:cxn modelId="{5DB61041-EAF3-4653-8991-F15B80372D4B}" type="presOf" srcId="{47F3E854-54BF-4515-9726-CBC237482844}" destId="{F10C3024-C29F-43B3-A805-FF6D2547E8D4}" srcOrd="0" destOrd="0" presId="urn:microsoft.com/office/officeart/2005/8/layout/orgChart1"/>
    <dgm:cxn modelId="{C153F8BB-2174-43A0-A8C5-13D66D291AFC}" type="presOf" srcId="{82103609-52D9-4366-89B8-EF102734E4EF}" destId="{0972F206-DEAC-42E3-A0D5-7AC62FED841C}" srcOrd="1" destOrd="0" presId="urn:microsoft.com/office/officeart/2005/8/layout/orgChart1"/>
    <dgm:cxn modelId="{0BFE833A-2338-4B28-ABD8-F86817DDC0CE}" srcId="{0D5CFA13-0545-4964-9038-152614BBF54B}" destId="{3CAD49AC-8475-4463-90A9-09DCA78E1CB4}" srcOrd="5" destOrd="0" parTransId="{49146E4E-D035-463D-A41E-99071F8B6B3F}" sibTransId="{DE01C2D4-D36C-4750-96EC-BC15BF85CDC0}"/>
    <dgm:cxn modelId="{21A30CF3-BC15-41A6-A2FC-B6C701436D31}" srcId="{0D5CFA13-0545-4964-9038-152614BBF54B}" destId="{82103609-52D9-4366-89B8-EF102734E4EF}" srcOrd="3" destOrd="0" parTransId="{95919980-EFF6-4512-AAF5-966879A6A65E}" sibTransId="{C30DA1AB-FF49-41D7-A031-34CD237ACCB0}"/>
    <dgm:cxn modelId="{A9709975-E390-4458-AE20-94FEB11B4ADC}" type="presOf" srcId="{0D5CFA13-0545-4964-9038-152614BBF54B}" destId="{3091F1E4-2263-4E34-8F64-B33DE0461E43}" srcOrd="1" destOrd="0" presId="urn:microsoft.com/office/officeart/2005/8/layout/orgChart1"/>
    <dgm:cxn modelId="{81C2E518-599C-4752-BE0B-B8392A6F6676}" type="presOf" srcId="{C19CDFDD-7796-4BA5-B5A5-71A2DA0C0DFE}" destId="{534A4C30-3DF3-4ADB-B2F0-6A5D84EA2B60}" srcOrd="1" destOrd="0" presId="urn:microsoft.com/office/officeart/2005/8/layout/orgChart1"/>
    <dgm:cxn modelId="{A294F943-5106-4309-9D28-EEEB2D8310BC}" type="presOf" srcId="{8F8F5169-F40B-435F-87C8-080CE5F4B6A6}" destId="{56C6F9D0-E709-42F3-97BE-59AAD4C602B7}" srcOrd="0" destOrd="0" presId="urn:microsoft.com/office/officeart/2005/8/layout/orgChart1"/>
    <dgm:cxn modelId="{969920D0-5F38-4148-8D96-A21DD3E01A8A}" type="presOf" srcId="{3CAD49AC-8475-4463-90A9-09DCA78E1CB4}" destId="{CFE8B41D-7E74-49B3-AB21-FA382DD0C733}" srcOrd="0" destOrd="0" presId="urn:microsoft.com/office/officeart/2005/8/layout/orgChart1"/>
    <dgm:cxn modelId="{3109D88D-D006-44D9-8186-AC91E77E5745}" srcId="{0D5CFA13-0545-4964-9038-152614BBF54B}" destId="{C19CDFDD-7796-4BA5-B5A5-71A2DA0C0DFE}" srcOrd="2" destOrd="0" parTransId="{94FDE099-24C2-43C6-9B98-6AD824E9EB9B}" sibTransId="{9458EF39-5C70-47C5-B03C-F65A17D8889B}"/>
    <dgm:cxn modelId="{7AFDF510-E62B-4C09-AF88-57C046493AC7}" type="presOf" srcId="{47F3E854-54BF-4515-9726-CBC237482844}" destId="{41459856-7B77-451B-8223-5FFFC8A8FE43}" srcOrd="1" destOrd="0" presId="urn:microsoft.com/office/officeart/2005/8/layout/orgChart1"/>
    <dgm:cxn modelId="{290A5472-91DF-496F-94E9-8FE76ED593D5}" srcId="{0D5CFA13-0545-4964-9038-152614BBF54B}" destId="{421E6F0A-0315-4333-8B12-ADA0452FE01C}" srcOrd="0" destOrd="0" parTransId="{8F8F5169-F40B-435F-87C8-080CE5F4B6A6}" sibTransId="{A02A1A56-3E9D-4F00-982A-4A5D9E5EC8EB}"/>
    <dgm:cxn modelId="{7DDB807C-FF74-4438-BB65-03EA315227A5}" type="presOf" srcId="{444FF7C9-13C8-4D18-85A1-0E005833FA15}" destId="{F3BCAE9D-5FBC-4995-AF55-BE38DFBACCD1}" srcOrd="0" destOrd="0" presId="urn:microsoft.com/office/officeart/2005/8/layout/orgChart1"/>
    <dgm:cxn modelId="{2D5C3AF0-A856-452E-B47E-8F1ED206D158}" type="presOf" srcId="{AC13FB15-76F7-4C46-A202-7306228D1655}" destId="{DC1BD21A-DEB7-42B4-B8FD-EA6CA51D697D}" srcOrd="0" destOrd="0" presId="urn:microsoft.com/office/officeart/2005/8/layout/orgChart1"/>
    <dgm:cxn modelId="{5276E9B7-81EF-426F-9138-1877AB94497E}" type="presOf" srcId="{FA20EFF5-4D71-44AB-ABBE-D7700AB98AF3}" destId="{EE24C9CD-7BBD-4C95-B45E-DA3C3508B22E}" srcOrd="0" destOrd="0" presId="urn:microsoft.com/office/officeart/2005/8/layout/orgChart1"/>
    <dgm:cxn modelId="{AEA599E8-01E0-4BE0-A84B-6034E7F6DD92}" type="presOf" srcId="{421E6F0A-0315-4333-8B12-ADA0452FE01C}" destId="{9032F012-F3B9-4E43-ACDB-CCD6A28B8BB3}" srcOrd="0" destOrd="0" presId="urn:microsoft.com/office/officeart/2005/8/layout/orgChart1"/>
    <dgm:cxn modelId="{9A949631-1D56-4298-A4B8-FFB36D97069B}" type="presOf" srcId="{95919980-EFF6-4512-AAF5-966879A6A65E}" destId="{9C88AA97-DC46-46B3-BF02-104BEEFD43AC}" srcOrd="0" destOrd="0" presId="urn:microsoft.com/office/officeart/2005/8/layout/orgChart1"/>
    <dgm:cxn modelId="{89B8A0B9-11D7-431E-8636-9547CEF8814A}" type="presOf" srcId="{464BE9A6-DB30-4C3D-88C1-A44335AA6334}" destId="{BE87A1C6-905B-4C03-B020-95AE5CBCB1CF}" srcOrd="0" destOrd="0" presId="urn:microsoft.com/office/officeart/2005/8/layout/orgChart1"/>
    <dgm:cxn modelId="{1A59AE25-B071-43E0-80F1-F7C403A1D284}" type="presOf" srcId="{AC13FB15-76F7-4C46-A202-7306228D1655}" destId="{C2408BC8-06C1-42D2-B7A9-6E82492F6C87}" srcOrd="1" destOrd="0" presId="urn:microsoft.com/office/officeart/2005/8/layout/orgChart1"/>
    <dgm:cxn modelId="{CB538C72-38F3-4012-95B5-00F673B229EC}" srcId="{0D5CFA13-0545-4964-9038-152614BBF54B}" destId="{AC13FB15-76F7-4C46-A202-7306228D1655}" srcOrd="4" destOrd="0" parTransId="{F7ABEF2B-31BB-4F3D-87CB-CEEBC107962E}" sibTransId="{CED2B7B8-C566-46D6-AE0F-1C8E852BD5EF}"/>
    <dgm:cxn modelId="{070B4528-F761-4E25-953D-AEE919D2549E}" type="presParOf" srcId="{06F87CFA-E2D4-4676-A9CD-4E8D70A01562}" destId="{EC47D14F-2CD5-4099-990E-BB68C9941EDF}" srcOrd="0" destOrd="0" presId="urn:microsoft.com/office/officeart/2005/8/layout/orgChart1"/>
    <dgm:cxn modelId="{AD03978F-D509-48B4-B6D5-92320CEF0722}" type="presParOf" srcId="{EC47D14F-2CD5-4099-990E-BB68C9941EDF}" destId="{161DBA61-373A-4D45-9AA9-41AE28E0C062}" srcOrd="0" destOrd="0" presId="urn:microsoft.com/office/officeart/2005/8/layout/orgChart1"/>
    <dgm:cxn modelId="{74E0E68D-9F54-4083-9266-CD8C4687180B}" type="presParOf" srcId="{161DBA61-373A-4D45-9AA9-41AE28E0C062}" destId="{B9E86A8D-070D-41BA-A450-DF51410E8E5A}" srcOrd="0" destOrd="0" presId="urn:microsoft.com/office/officeart/2005/8/layout/orgChart1"/>
    <dgm:cxn modelId="{CFA62A16-FC41-482D-BDF5-67491B5626CB}" type="presParOf" srcId="{161DBA61-373A-4D45-9AA9-41AE28E0C062}" destId="{3091F1E4-2263-4E34-8F64-B33DE0461E43}" srcOrd="1" destOrd="0" presId="urn:microsoft.com/office/officeart/2005/8/layout/orgChart1"/>
    <dgm:cxn modelId="{1E455D52-6D0A-41EA-909B-F403C24A05C2}" type="presParOf" srcId="{EC47D14F-2CD5-4099-990E-BB68C9941EDF}" destId="{3355BDCB-01DD-4541-8B25-5382081AA4AE}" srcOrd="1" destOrd="0" presId="urn:microsoft.com/office/officeart/2005/8/layout/orgChart1"/>
    <dgm:cxn modelId="{214569BB-11C3-4F2E-8C5D-7437D1BCF13C}" type="presParOf" srcId="{3355BDCB-01DD-4541-8B25-5382081AA4AE}" destId="{56C6F9D0-E709-42F3-97BE-59AAD4C602B7}" srcOrd="0" destOrd="0" presId="urn:microsoft.com/office/officeart/2005/8/layout/orgChart1"/>
    <dgm:cxn modelId="{02A71B4C-835C-4CB2-A0FD-7784E636B4BB}" type="presParOf" srcId="{3355BDCB-01DD-4541-8B25-5382081AA4AE}" destId="{6C87187A-4201-450C-9220-5831ABCBE40E}" srcOrd="1" destOrd="0" presId="urn:microsoft.com/office/officeart/2005/8/layout/orgChart1"/>
    <dgm:cxn modelId="{17DBAC74-99B8-4909-A2BA-04C5486CDB0B}" type="presParOf" srcId="{6C87187A-4201-450C-9220-5831ABCBE40E}" destId="{CA01B167-7489-4246-A78D-AF6D05F4EC26}" srcOrd="0" destOrd="0" presId="urn:microsoft.com/office/officeart/2005/8/layout/orgChart1"/>
    <dgm:cxn modelId="{92E669EE-F0CE-436D-A336-40261E8E3243}" type="presParOf" srcId="{CA01B167-7489-4246-A78D-AF6D05F4EC26}" destId="{9032F012-F3B9-4E43-ACDB-CCD6A28B8BB3}" srcOrd="0" destOrd="0" presId="urn:microsoft.com/office/officeart/2005/8/layout/orgChart1"/>
    <dgm:cxn modelId="{E234FCF7-C41F-490E-8FEE-A934DD2C5822}" type="presParOf" srcId="{CA01B167-7489-4246-A78D-AF6D05F4EC26}" destId="{83961E60-646A-4A1F-A513-B29E0D28F51B}" srcOrd="1" destOrd="0" presId="urn:microsoft.com/office/officeart/2005/8/layout/orgChart1"/>
    <dgm:cxn modelId="{13C19ECB-A77D-4164-82F4-B23CEB114365}" type="presParOf" srcId="{6C87187A-4201-450C-9220-5831ABCBE40E}" destId="{55805BCB-D689-4C63-BAEB-E78F4B79D841}" srcOrd="1" destOrd="0" presId="urn:microsoft.com/office/officeart/2005/8/layout/orgChart1"/>
    <dgm:cxn modelId="{0B3C9A15-5A13-4B54-9660-1954A1D092FE}" type="presParOf" srcId="{6C87187A-4201-450C-9220-5831ABCBE40E}" destId="{E241CD4E-0174-4E32-ADF6-8292C084E982}" srcOrd="2" destOrd="0" presId="urn:microsoft.com/office/officeart/2005/8/layout/orgChart1"/>
    <dgm:cxn modelId="{2C819901-21E4-4B72-A0DD-38054DB83CEF}" type="presParOf" srcId="{3355BDCB-01DD-4541-8B25-5382081AA4AE}" destId="{7BA0AB24-2811-458E-A6DF-336AC9A041D2}" srcOrd="2" destOrd="0" presId="urn:microsoft.com/office/officeart/2005/8/layout/orgChart1"/>
    <dgm:cxn modelId="{658FBF9C-7A6E-4896-A4BA-39DD0B44762D}" type="presParOf" srcId="{3355BDCB-01DD-4541-8B25-5382081AA4AE}" destId="{0B0B186A-2DD0-49EF-A2D7-3EC83E5B5456}" srcOrd="3" destOrd="0" presId="urn:microsoft.com/office/officeart/2005/8/layout/orgChart1"/>
    <dgm:cxn modelId="{19C16F9E-DBB5-4633-8B6D-8826319FFC61}" type="presParOf" srcId="{0B0B186A-2DD0-49EF-A2D7-3EC83E5B5456}" destId="{FD0F91EC-8616-4586-BF2A-8A8950345E38}" srcOrd="0" destOrd="0" presId="urn:microsoft.com/office/officeart/2005/8/layout/orgChart1"/>
    <dgm:cxn modelId="{907772EC-14DA-4F66-B65E-BFFCB70DCA80}" type="presParOf" srcId="{FD0F91EC-8616-4586-BF2A-8A8950345E38}" destId="{BE87A1C6-905B-4C03-B020-95AE5CBCB1CF}" srcOrd="0" destOrd="0" presId="urn:microsoft.com/office/officeart/2005/8/layout/orgChart1"/>
    <dgm:cxn modelId="{46216397-1237-46FB-976D-1B3CF3A96538}" type="presParOf" srcId="{FD0F91EC-8616-4586-BF2A-8A8950345E38}" destId="{1D539D39-5BEF-49B6-970C-1704F670D04B}" srcOrd="1" destOrd="0" presId="urn:microsoft.com/office/officeart/2005/8/layout/orgChart1"/>
    <dgm:cxn modelId="{8CC038A8-42CF-430F-B760-C6E27634A221}" type="presParOf" srcId="{0B0B186A-2DD0-49EF-A2D7-3EC83E5B5456}" destId="{BAAA4345-A393-4312-917D-73BD7084DCD4}" srcOrd="1" destOrd="0" presId="urn:microsoft.com/office/officeart/2005/8/layout/orgChart1"/>
    <dgm:cxn modelId="{2C9F7FA9-3416-49B5-B6AB-8283849B8BCC}" type="presParOf" srcId="{0B0B186A-2DD0-49EF-A2D7-3EC83E5B5456}" destId="{FCA2F67A-33D2-4EC3-BE42-CB509B2A5686}" srcOrd="2" destOrd="0" presId="urn:microsoft.com/office/officeart/2005/8/layout/orgChart1"/>
    <dgm:cxn modelId="{005D45AC-9115-4DF0-9049-63813DE5DFA8}" type="presParOf" srcId="{3355BDCB-01DD-4541-8B25-5382081AA4AE}" destId="{AE8DF900-FA49-49BE-8F82-740D5353EE84}" srcOrd="4" destOrd="0" presId="urn:microsoft.com/office/officeart/2005/8/layout/orgChart1"/>
    <dgm:cxn modelId="{8CF5C727-A8B8-4A20-92F1-CD11B1A2DD65}" type="presParOf" srcId="{3355BDCB-01DD-4541-8B25-5382081AA4AE}" destId="{32377177-8576-48AD-8F25-9FF4459BE320}" srcOrd="5" destOrd="0" presId="urn:microsoft.com/office/officeart/2005/8/layout/orgChart1"/>
    <dgm:cxn modelId="{ACBBEC71-C3A7-4530-ACC9-FDA0B82A3F4B}" type="presParOf" srcId="{32377177-8576-48AD-8F25-9FF4459BE320}" destId="{E82A1AAA-A784-4F05-B6A8-3E4001694633}" srcOrd="0" destOrd="0" presId="urn:microsoft.com/office/officeart/2005/8/layout/orgChart1"/>
    <dgm:cxn modelId="{6F7F429F-2BC5-48CE-88D8-3F304D5B0E3F}" type="presParOf" srcId="{E82A1AAA-A784-4F05-B6A8-3E4001694633}" destId="{EFADB3A5-E10D-473B-8D80-25760092F9E7}" srcOrd="0" destOrd="0" presId="urn:microsoft.com/office/officeart/2005/8/layout/orgChart1"/>
    <dgm:cxn modelId="{F6BFE64B-9BA0-46A9-BB84-3BEAF2CDF6D9}" type="presParOf" srcId="{E82A1AAA-A784-4F05-B6A8-3E4001694633}" destId="{534A4C30-3DF3-4ADB-B2F0-6A5D84EA2B60}" srcOrd="1" destOrd="0" presId="urn:microsoft.com/office/officeart/2005/8/layout/orgChart1"/>
    <dgm:cxn modelId="{908A09C1-DAC8-4558-B536-79D25725248F}" type="presParOf" srcId="{32377177-8576-48AD-8F25-9FF4459BE320}" destId="{BE62897A-9FB6-4C04-BED5-6104ED6B7AE5}" srcOrd="1" destOrd="0" presId="urn:microsoft.com/office/officeart/2005/8/layout/orgChart1"/>
    <dgm:cxn modelId="{B32DF241-673A-451B-9D2E-8CEA789C3C82}" type="presParOf" srcId="{32377177-8576-48AD-8F25-9FF4459BE320}" destId="{2E4F07DB-F452-411C-A5CC-8A82D8C467E8}" srcOrd="2" destOrd="0" presId="urn:microsoft.com/office/officeart/2005/8/layout/orgChart1"/>
    <dgm:cxn modelId="{CA367D47-CEDD-44B8-B33E-A1216021188E}" type="presParOf" srcId="{3355BDCB-01DD-4541-8B25-5382081AA4AE}" destId="{9C88AA97-DC46-46B3-BF02-104BEEFD43AC}" srcOrd="6" destOrd="0" presId="urn:microsoft.com/office/officeart/2005/8/layout/orgChart1"/>
    <dgm:cxn modelId="{2CAC8A03-4E6E-42A3-9890-28D89750A007}" type="presParOf" srcId="{3355BDCB-01DD-4541-8B25-5382081AA4AE}" destId="{DC9D706E-897B-45D1-A937-0251B68F916D}" srcOrd="7" destOrd="0" presId="urn:microsoft.com/office/officeart/2005/8/layout/orgChart1"/>
    <dgm:cxn modelId="{7D193C94-2CDD-4968-B8E6-8181644C16C7}" type="presParOf" srcId="{DC9D706E-897B-45D1-A937-0251B68F916D}" destId="{8074FB11-2840-47C9-9F68-0A073172AE11}" srcOrd="0" destOrd="0" presId="urn:microsoft.com/office/officeart/2005/8/layout/orgChart1"/>
    <dgm:cxn modelId="{3BD80331-9B7C-4A4E-B612-D2FCD1E01B6D}" type="presParOf" srcId="{8074FB11-2840-47C9-9F68-0A073172AE11}" destId="{B92212F8-17DE-40C3-AC5A-54EA4287AB1C}" srcOrd="0" destOrd="0" presId="urn:microsoft.com/office/officeart/2005/8/layout/orgChart1"/>
    <dgm:cxn modelId="{6EC533A1-D6D8-4B5F-87D3-414B07E4DC51}" type="presParOf" srcId="{8074FB11-2840-47C9-9F68-0A073172AE11}" destId="{0972F206-DEAC-42E3-A0D5-7AC62FED841C}" srcOrd="1" destOrd="0" presId="urn:microsoft.com/office/officeart/2005/8/layout/orgChart1"/>
    <dgm:cxn modelId="{49316E4E-0912-4375-A0CC-5C1228DB2FF2}" type="presParOf" srcId="{DC9D706E-897B-45D1-A937-0251B68F916D}" destId="{29B37AE7-F5D8-4715-92AA-CD951D603D32}" srcOrd="1" destOrd="0" presId="urn:microsoft.com/office/officeart/2005/8/layout/orgChart1"/>
    <dgm:cxn modelId="{A2A4883F-44C3-412B-A352-83061554A6DE}" type="presParOf" srcId="{DC9D706E-897B-45D1-A937-0251B68F916D}" destId="{5C366CE6-13F5-4718-B656-E145B7369768}" srcOrd="2" destOrd="0" presId="urn:microsoft.com/office/officeart/2005/8/layout/orgChart1"/>
    <dgm:cxn modelId="{41C2AA42-FA3B-463D-96B4-CDA610E597D8}" type="presParOf" srcId="{3355BDCB-01DD-4541-8B25-5382081AA4AE}" destId="{19C35501-6299-46F9-8455-B0722D333847}" srcOrd="8" destOrd="0" presId="urn:microsoft.com/office/officeart/2005/8/layout/orgChart1"/>
    <dgm:cxn modelId="{0D512A7F-F973-4733-8530-F2BA48CE495A}" type="presParOf" srcId="{3355BDCB-01DD-4541-8B25-5382081AA4AE}" destId="{8F52267D-71F1-4518-9000-28FF2425D737}" srcOrd="9" destOrd="0" presId="urn:microsoft.com/office/officeart/2005/8/layout/orgChart1"/>
    <dgm:cxn modelId="{CC5E28AB-9D79-4A50-BF41-9B50DA646509}" type="presParOf" srcId="{8F52267D-71F1-4518-9000-28FF2425D737}" destId="{C8851A20-0967-4CE2-B4F4-DB4DDD6FFB80}" srcOrd="0" destOrd="0" presId="urn:microsoft.com/office/officeart/2005/8/layout/orgChart1"/>
    <dgm:cxn modelId="{4851B167-83E0-4D73-B463-6E943C139420}" type="presParOf" srcId="{C8851A20-0967-4CE2-B4F4-DB4DDD6FFB80}" destId="{DC1BD21A-DEB7-42B4-B8FD-EA6CA51D697D}" srcOrd="0" destOrd="0" presId="urn:microsoft.com/office/officeart/2005/8/layout/orgChart1"/>
    <dgm:cxn modelId="{E9D7CB48-AF65-45C7-8964-A3A90FF066F4}" type="presParOf" srcId="{C8851A20-0967-4CE2-B4F4-DB4DDD6FFB80}" destId="{C2408BC8-06C1-42D2-B7A9-6E82492F6C87}" srcOrd="1" destOrd="0" presId="urn:microsoft.com/office/officeart/2005/8/layout/orgChart1"/>
    <dgm:cxn modelId="{764887D5-B010-49CD-A706-F8FEA4C75C8E}" type="presParOf" srcId="{8F52267D-71F1-4518-9000-28FF2425D737}" destId="{C52D4C28-849D-4ADB-83AB-31A44D323FE8}" srcOrd="1" destOrd="0" presId="urn:microsoft.com/office/officeart/2005/8/layout/orgChart1"/>
    <dgm:cxn modelId="{454A24EC-BFB7-4317-A6E6-B3F8A2E662B7}" type="presParOf" srcId="{8F52267D-71F1-4518-9000-28FF2425D737}" destId="{FDDEA348-1A78-4301-8F51-2F812288A76A}" srcOrd="2" destOrd="0" presId="urn:microsoft.com/office/officeart/2005/8/layout/orgChart1"/>
    <dgm:cxn modelId="{57D58B7B-5FCA-4B12-A955-19C673DDF608}" type="presParOf" srcId="{3355BDCB-01DD-4541-8B25-5382081AA4AE}" destId="{AD9D3041-210C-48EF-97E5-2ABBE3EDFE88}" srcOrd="10" destOrd="0" presId="urn:microsoft.com/office/officeart/2005/8/layout/orgChart1"/>
    <dgm:cxn modelId="{7F6B75B8-CA51-45B6-B9C9-44BC450DAECA}" type="presParOf" srcId="{3355BDCB-01DD-4541-8B25-5382081AA4AE}" destId="{193D2E00-5C60-470D-BB19-490439B80E5D}" srcOrd="11" destOrd="0" presId="urn:microsoft.com/office/officeart/2005/8/layout/orgChart1"/>
    <dgm:cxn modelId="{6B79F6A0-5EDD-406B-85E5-C0FEE532460F}" type="presParOf" srcId="{193D2E00-5C60-470D-BB19-490439B80E5D}" destId="{A8AEF348-17DD-48E5-B134-984946297880}" srcOrd="0" destOrd="0" presId="urn:microsoft.com/office/officeart/2005/8/layout/orgChart1"/>
    <dgm:cxn modelId="{3B019F94-B67A-4A6F-89E4-EC1E8BEB5145}" type="presParOf" srcId="{A8AEF348-17DD-48E5-B134-984946297880}" destId="{CFE8B41D-7E74-49B3-AB21-FA382DD0C733}" srcOrd="0" destOrd="0" presId="urn:microsoft.com/office/officeart/2005/8/layout/orgChart1"/>
    <dgm:cxn modelId="{D2593940-0474-4F89-B532-A62E80D64730}" type="presParOf" srcId="{A8AEF348-17DD-48E5-B134-984946297880}" destId="{7E4577B8-40F6-46D5-ABE1-5C0FD009A49E}" srcOrd="1" destOrd="0" presId="urn:microsoft.com/office/officeart/2005/8/layout/orgChart1"/>
    <dgm:cxn modelId="{EAFC408A-C1E5-4441-8B45-8AB4F110B798}" type="presParOf" srcId="{193D2E00-5C60-470D-BB19-490439B80E5D}" destId="{100BADE1-9E65-4CC1-86DE-57037175FA4F}" srcOrd="1" destOrd="0" presId="urn:microsoft.com/office/officeart/2005/8/layout/orgChart1"/>
    <dgm:cxn modelId="{D50416BC-D829-458F-8839-B35836251CC5}" type="presParOf" srcId="{193D2E00-5C60-470D-BB19-490439B80E5D}" destId="{404ABF25-605C-430B-A922-F20130DF3E62}" srcOrd="2" destOrd="0" presId="urn:microsoft.com/office/officeart/2005/8/layout/orgChart1"/>
    <dgm:cxn modelId="{38D91806-A806-4195-B102-7B62BCF66C51}" type="presParOf" srcId="{3355BDCB-01DD-4541-8B25-5382081AA4AE}" destId="{F3BCAE9D-5FBC-4995-AF55-BE38DFBACCD1}" srcOrd="12" destOrd="0" presId="urn:microsoft.com/office/officeart/2005/8/layout/orgChart1"/>
    <dgm:cxn modelId="{C6A832A7-AE0E-4CBF-88F8-0F637B5C2CF9}" type="presParOf" srcId="{3355BDCB-01DD-4541-8B25-5382081AA4AE}" destId="{7C1A8BFA-2CC5-4FCF-B26F-2D9F684393FF}" srcOrd="13" destOrd="0" presId="urn:microsoft.com/office/officeart/2005/8/layout/orgChart1"/>
    <dgm:cxn modelId="{98FFE6C1-D58B-4691-B35A-9A66FA955626}" type="presParOf" srcId="{7C1A8BFA-2CC5-4FCF-B26F-2D9F684393FF}" destId="{8C59C081-DA98-4221-ACB0-6C92E06D92C4}" srcOrd="0" destOrd="0" presId="urn:microsoft.com/office/officeart/2005/8/layout/orgChart1"/>
    <dgm:cxn modelId="{FCD8B149-D67F-4966-A5E3-B66846B2BB13}" type="presParOf" srcId="{8C59C081-DA98-4221-ACB0-6C92E06D92C4}" destId="{F10C3024-C29F-43B3-A805-FF6D2547E8D4}" srcOrd="0" destOrd="0" presId="urn:microsoft.com/office/officeart/2005/8/layout/orgChart1"/>
    <dgm:cxn modelId="{2D4F8085-671B-45FC-860E-6E62BA46DADE}" type="presParOf" srcId="{8C59C081-DA98-4221-ACB0-6C92E06D92C4}" destId="{41459856-7B77-451B-8223-5FFFC8A8FE43}" srcOrd="1" destOrd="0" presId="urn:microsoft.com/office/officeart/2005/8/layout/orgChart1"/>
    <dgm:cxn modelId="{A562B45D-10B0-4E09-9081-711BC7F35435}" type="presParOf" srcId="{7C1A8BFA-2CC5-4FCF-B26F-2D9F684393FF}" destId="{AB52602F-C64C-4FA5-8AA7-F2C21B87DD01}" srcOrd="1" destOrd="0" presId="urn:microsoft.com/office/officeart/2005/8/layout/orgChart1"/>
    <dgm:cxn modelId="{43CF40C3-2E12-4A5E-86D7-583AE671E271}" type="presParOf" srcId="{7C1A8BFA-2CC5-4FCF-B26F-2D9F684393FF}" destId="{3A7C2663-9335-42F8-A7F0-AC78B27FCF24}" srcOrd="2" destOrd="0" presId="urn:microsoft.com/office/officeart/2005/8/layout/orgChart1"/>
    <dgm:cxn modelId="{4A103ECC-6F9C-46EF-A7FF-F065C5D770B4}" type="presParOf" srcId="{3355BDCB-01DD-4541-8B25-5382081AA4AE}" destId="{EE24C9CD-7BBD-4C95-B45E-DA3C3508B22E}" srcOrd="14" destOrd="0" presId="urn:microsoft.com/office/officeart/2005/8/layout/orgChart1"/>
    <dgm:cxn modelId="{E24A9C7C-AFBD-4B4B-8498-110CFDA5B071}" type="presParOf" srcId="{3355BDCB-01DD-4541-8B25-5382081AA4AE}" destId="{BFA5197D-24AC-4523-85BA-E129620C3CB4}" srcOrd="15" destOrd="0" presId="urn:microsoft.com/office/officeart/2005/8/layout/orgChart1"/>
    <dgm:cxn modelId="{B35794AA-A3C2-4618-9A0A-7E238573F4A6}" type="presParOf" srcId="{BFA5197D-24AC-4523-85BA-E129620C3CB4}" destId="{55989714-0241-47B5-A41C-806FFA5EB11B}" srcOrd="0" destOrd="0" presId="urn:microsoft.com/office/officeart/2005/8/layout/orgChart1"/>
    <dgm:cxn modelId="{6ED64C87-8BED-4B6E-BED6-CB64D5D391B1}" type="presParOf" srcId="{55989714-0241-47B5-A41C-806FFA5EB11B}" destId="{9994E14E-9E17-45F8-91B4-1C69EDDCCA0F}" srcOrd="0" destOrd="0" presId="urn:microsoft.com/office/officeart/2005/8/layout/orgChart1"/>
    <dgm:cxn modelId="{417A5B23-61A6-4287-A201-A4B049C804A7}" type="presParOf" srcId="{55989714-0241-47B5-A41C-806FFA5EB11B}" destId="{D02E6832-D4C9-40FF-944C-E9619AEC89DB}" srcOrd="1" destOrd="0" presId="urn:microsoft.com/office/officeart/2005/8/layout/orgChart1"/>
    <dgm:cxn modelId="{618315E9-7B98-46F1-A51F-EA5AAE950E1B}" type="presParOf" srcId="{BFA5197D-24AC-4523-85BA-E129620C3CB4}" destId="{DEFE3A0E-B6BA-48C1-A082-8829E3FB96E7}" srcOrd="1" destOrd="0" presId="urn:microsoft.com/office/officeart/2005/8/layout/orgChart1"/>
    <dgm:cxn modelId="{37EA4389-2E0E-4414-9A73-DD5413A79E50}" type="presParOf" srcId="{BFA5197D-24AC-4523-85BA-E129620C3CB4}" destId="{ECFD191B-755F-4C3C-8C20-947DF2DE95E6}" srcOrd="2" destOrd="0" presId="urn:microsoft.com/office/officeart/2005/8/layout/orgChart1"/>
    <dgm:cxn modelId="{C8AB2BCF-7804-4679-A626-8483776FB6C0}" type="presParOf" srcId="{EC47D14F-2CD5-4099-990E-BB68C9941EDF}" destId="{CEBB7866-6382-40D2-9758-ED21802B6F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1782DE-6A15-4168-9E3D-0C08AF369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1DCCA4-D612-4055-B2C9-47A4FE6D1003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B99520C5-3658-4F45-8E6F-1C9FD3BE0E08}" type="par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D7141198-D4F8-4B77-92D4-33D5A60032AD}" type="sib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421E6F0A-0315-4333-8B12-ADA0452FE01C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 모드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8F8F5169-F40B-435F-87C8-080CE5F4B6A6}" type="par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A02A1A56-3E9D-4F00-982A-4A5D9E5EC8EB}" type="sib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0D5CFA13-0545-4964-9038-152614BBF54B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 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AA062E06-E708-4945-BF7F-41BB29D57A59}" type="sib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2B8CDB39-0AAF-4E5C-B3CE-5E8FFE8482E8}" type="par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06F87CFA-E2D4-4676-A9CD-4E8D70A01562}" type="pres">
      <dgm:prSet presAssocID="{141782DE-6A15-4168-9E3D-0C08AF369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249F1E-D80A-4D53-83D8-266700C40412}" type="pres">
      <dgm:prSet presAssocID="{701DCCA4-D612-4055-B2C9-47A4FE6D1003}" presName="hierRoot1" presStyleCnt="0">
        <dgm:presLayoutVars>
          <dgm:hierBranch val="init"/>
        </dgm:presLayoutVars>
      </dgm:prSet>
      <dgm:spPr/>
    </dgm:pt>
    <dgm:pt modelId="{677DA969-F04B-41E7-B462-211BE4045B6C}" type="pres">
      <dgm:prSet presAssocID="{701DCCA4-D612-4055-B2C9-47A4FE6D1003}" presName="rootComposite1" presStyleCnt="0"/>
      <dgm:spPr/>
    </dgm:pt>
    <dgm:pt modelId="{191CB3F2-7BE3-4AE7-83E7-B10CB39DE4E3}" type="pres">
      <dgm:prSet presAssocID="{701DCCA4-D612-4055-B2C9-47A4FE6D100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C3FE2-05CE-4934-9C49-00FAE67EF950}" type="pres">
      <dgm:prSet presAssocID="{701DCCA4-D612-4055-B2C9-47A4FE6D1003}" presName="rootConnector1" presStyleLbl="node1" presStyleIdx="0" presStyleCnt="0"/>
      <dgm:spPr/>
    </dgm:pt>
    <dgm:pt modelId="{BAA41517-5F69-44E5-8E6D-AAD16590F79C}" type="pres">
      <dgm:prSet presAssocID="{701DCCA4-D612-4055-B2C9-47A4FE6D1003}" presName="hierChild2" presStyleCnt="0"/>
      <dgm:spPr/>
    </dgm:pt>
    <dgm:pt modelId="{F59987CE-EB43-481D-BA32-4C259F4E53FA}" type="pres">
      <dgm:prSet presAssocID="{2B8CDB39-0AAF-4E5C-B3CE-5E8FFE8482E8}" presName="Name37" presStyleLbl="parChTrans1D2" presStyleIdx="0" presStyleCnt="2"/>
      <dgm:spPr/>
    </dgm:pt>
    <dgm:pt modelId="{D776E2E4-DB1B-4263-B62C-1FD25D8B2E7D}" type="pres">
      <dgm:prSet presAssocID="{0D5CFA13-0545-4964-9038-152614BBF54B}" presName="hierRoot2" presStyleCnt="0">
        <dgm:presLayoutVars>
          <dgm:hierBranch val="init"/>
        </dgm:presLayoutVars>
      </dgm:prSet>
      <dgm:spPr/>
    </dgm:pt>
    <dgm:pt modelId="{575BD3D7-8783-4075-A045-7C14D46C05DE}" type="pres">
      <dgm:prSet presAssocID="{0D5CFA13-0545-4964-9038-152614BBF54B}" presName="rootComposite" presStyleCnt="0"/>
      <dgm:spPr/>
    </dgm:pt>
    <dgm:pt modelId="{94CD5DC4-B16C-4D43-B7CF-1D2811777E73}" type="pres">
      <dgm:prSet presAssocID="{0D5CFA13-0545-4964-9038-152614BBF5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6D5C0D-87C3-4A1B-B82B-1979A32A05CF}" type="pres">
      <dgm:prSet presAssocID="{0D5CFA13-0545-4964-9038-152614BBF54B}" presName="rootConnector" presStyleLbl="node2" presStyleIdx="0" presStyleCnt="2"/>
      <dgm:spPr/>
    </dgm:pt>
    <dgm:pt modelId="{DD6B734F-7C49-4EAD-862D-52BD6AAA5395}" type="pres">
      <dgm:prSet presAssocID="{0D5CFA13-0545-4964-9038-152614BBF54B}" presName="hierChild4" presStyleCnt="0"/>
      <dgm:spPr/>
    </dgm:pt>
    <dgm:pt modelId="{766F6C49-BCC4-429A-AE02-74C2461A89D3}" type="pres">
      <dgm:prSet presAssocID="{0D5CFA13-0545-4964-9038-152614BBF54B}" presName="hierChild5" presStyleCnt="0"/>
      <dgm:spPr/>
    </dgm:pt>
    <dgm:pt modelId="{56C6F9D0-E709-42F3-97BE-59AAD4C602B7}" type="pres">
      <dgm:prSet presAssocID="{8F8F5169-F40B-435F-87C8-080CE5F4B6A6}" presName="Name37" presStyleLbl="parChTrans1D2" presStyleIdx="1" presStyleCnt="2"/>
      <dgm:spPr/>
    </dgm:pt>
    <dgm:pt modelId="{6C87187A-4201-450C-9220-5831ABCBE40E}" type="pres">
      <dgm:prSet presAssocID="{421E6F0A-0315-4333-8B12-ADA0452FE01C}" presName="hierRoot2" presStyleCnt="0">
        <dgm:presLayoutVars>
          <dgm:hierBranch val="init"/>
        </dgm:presLayoutVars>
      </dgm:prSet>
      <dgm:spPr/>
    </dgm:pt>
    <dgm:pt modelId="{CA01B167-7489-4246-A78D-AF6D05F4EC26}" type="pres">
      <dgm:prSet presAssocID="{421E6F0A-0315-4333-8B12-ADA0452FE01C}" presName="rootComposite" presStyleCnt="0"/>
      <dgm:spPr/>
    </dgm:pt>
    <dgm:pt modelId="{9032F012-F3B9-4E43-ACDB-CCD6A28B8BB3}" type="pres">
      <dgm:prSet presAssocID="{421E6F0A-0315-4333-8B12-ADA0452FE01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61E60-646A-4A1F-A513-B29E0D28F51B}" type="pres">
      <dgm:prSet presAssocID="{421E6F0A-0315-4333-8B12-ADA0452FE01C}" presName="rootConnector" presStyleLbl="node2" presStyleIdx="1" presStyleCnt="2"/>
      <dgm:spPr/>
    </dgm:pt>
    <dgm:pt modelId="{55805BCB-D689-4C63-BAEB-E78F4B79D841}" type="pres">
      <dgm:prSet presAssocID="{421E6F0A-0315-4333-8B12-ADA0452FE01C}" presName="hierChild4" presStyleCnt="0"/>
      <dgm:spPr/>
    </dgm:pt>
    <dgm:pt modelId="{E241CD4E-0174-4E32-ADF6-8292C084E982}" type="pres">
      <dgm:prSet presAssocID="{421E6F0A-0315-4333-8B12-ADA0452FE01C}" presName="hierChild5" presStyleCnt="0"/>
      <dgm:spPr/>
    </dgm:pt>
    <dgm:pt modelId="{97E5FBC2-6A53-46C7-B331-F83D5CA0971A}" type="pres">
      <dgm:prSet presAssocID="{701DCCA4-D612-4055-B2C9-47A4FE6D1003}" presName="hierChild3" presStyleCnt="0"/>
      <dgm:spPr/>
    </dgm:pt>
  </dgm:ptLst>
  <dgm:cxnLst>
    <dgm:cxn modelId="{D27ACD57-04E0-414F-A7E7-175567837233}" type="presOf" srcId="{421E6F0A-0315-4333-8B12-ADA0452FE01C}" destId="{83961E60-646A-4A1F-A513-B29E0D28F51B}" srcOrd="1" destOrd="0" presId="urn:microsoft.com/office/officeart/2005/8/layout/orgChart1"/>
    <dgm:cxn modelId="{5D61F95D-8D55-4DC6-8143-0C27BA1DE354}" type="presOf" srcId="{0D5CFA13-0545-4964-9038-152614BBF54B}" destId="{406D5C0D-87C3-4A1B-B82B-1979A32A05CF}" srcOrd="1" destOrd="0" presId="urn:microsoft.com/office/officeart/2005/8/layout/orgChart1"/>
    <dgm:cxn modelId="{228F05AA-AF30-442C-AEBF-FC4D493B7449}" type="presOf" srcId="{701DCCA4-D612-4055-B2C9-47A4FE6D1003}" destId="{191CB3F2-7BE3-4AE7-83E7-B10CB39DE4E3}" srcOrd="0" destOrd="0" presId="urn:microsoft.com/office/officeart/2005/8/layout/orgChart1"/>
    <dgm:cxn modelId="{4347C8B4-958A-41E9-ABE9-33D63BAD77DE}" srcId="{701DCCA4-D612-4055-B2C9-47A4FE6D1003}" destId="{0D5CFA13-0545-4964-9038-152614BBF54B}" srcOrd="0" destOrd="0" parTransId="{2B8CDB39-0AAF-4E5C-B3CE-5E8FFE8482E8}" sibTransId="{AA062E06-E708-4945-BF7F-41BB29D57A59}"/>
    <dgm:cxn modelId="{290A5472-91DF-496F-94E9-8FE76ED593D5}" srcId="{701DCCA4-D612-4055-B2C9-47A4FE6D1003}" destId="{421E6F0A-0315-4333-8B12-ADA0452FE01C}" srcOrd="1" destOrd="0" parTransId="{8F8F5169-F40B-435F-87C8-080CE5F4B6A6}" sibTransId="{A02A1A56-3E9D-4F00-982A-4A5D9E5EC8EB}"/>
    <dgm:cxn modelId="{C57F5575-64AA-4F8A-8D5E-95E7BE0AACD0}" type="presOf" srcId="{8F8F5169-F40B-435F-87C8-080CE5F4B6A6}" destId="{56C6F9D0-E709-42F3-97BE-59AAD4C602B7}" srcOrd="0" destOrd="0" presId="urn:microsoft.com/office/officeart/2005/8/layout/orgChart1"/>
    <dgm:cxn modelId="{91FFD8F4-1989-4411-A3A4-3776F9DEC6D1}" type="presOf" srcId="{701DCCA4-D612-4055-B2C9-47A4FE6D1003}" destId="{71AC3FE2-05CE-4934-9C49-00FAE67EF950}" srcOrd="1" destOrd="0" presId="urn:microsoft.com/office/officeart/2005/8/layout/orgChart1"/>
    <dgm:cxn modelId="{7C9BBCCF-65FA-4233-A4FA-CC4D749BE678}" srcId="{141782DE-6A15-4168-9E3D-0C08AF369525}" destId="{701DCCA4-D612-4055-B2C9-47A4FE6D1003}" srcOrd="0" destOrd="0" parTransId="{B99520C5-3658-4F45-8E6F-1C9FD3BE0E08}" sibTransId="{D7141198-D4F8-4B77-92D4-33D5A60032AD}"/>
    <dgm:cxn modelId="{8FA85ED2-8466-4D1E-BADA-42641F979865}" type="presOf" srcId="{0D5CFA13-0545-4964-9038-152614BBF54B}" destId="{94CD5DC4-B16C-4D43-B7CF-1D2811777E73}" srcOrd="0" destOrd="0" presId="urn:microsoft.com/office/officeart/2005/8/layout/orgChart1"/>
    <dgm:cxn modelId="{0A1C7FFD-1D6D-4EC5-909D-0DAE43DC2EA4}" type="presOf" srcId="{2B8CDB39-0AAF-4E5C-B3CE-5E8FFE8482E8}" destId="{F59987CE-EB43-481D-BA32-4C259F4E53FA}" srcOrd="0" destOrd="0" presId="urn:microsoft.com/office/officeart/2005/8/layout/orgChart1"/>
    <dgm:cxn modelId="{BC0B4F8B-43EB-44F7-9791-7316E3A8A171}" type="presOf" srcId="{141782DE-6A15-4168-9E3D-0C08AF369525}" destId="{06F87CFA-E2D4-4676-A9CD-4E8D70A01562}" srcOrd="0" destOrd="0" presId="urn:microsoft.com/office/officeart/2005/8/layout/orgChart1"/>
    <dgm:cxn modelId="{DF1E8AD1-B6F8-4871-BA00-524CA2596435}" type="presOf" srcId="{421E6F0A-0315-4333-8B12-ADA0452FE01C}" destId="{9032F012-F3B9-4E43-ACDB-CCD6A28B8BB3}" srcOrd="0" destOrd="0" presId="urn:microsoft.com/office/officeart/2005/8/layout/orgChart1"/>
    <dgm:cxn modelId="{32360C3F-F505-4E1E-9E0C-6CD46E33F996}" type="presParOf" srcId="{06F87CFA-E2D4-4676-A9CD-4E8D70A01562}" destId="{88249F1E-D80A-4D53-83D8-266700C40412}" srcOrd="0" destOrd="0" presId="urn:microsoft.com/office/officeart/2005/8/layout/orgChart1"/>
    <dgm:cxn modelId="{DC323329-41CF-4FC0-83DD-84E63CFEEB7C}" type="presParOf" srcId="{88249F1E-D80A-4D53-83D8-266700C40412}" destId="{677DA969-F04B-41E7-B462-211BE4045B6C}" srcOrd="0" destOrd="0" presId="urn:microsoft.com/office/officeart/2005/8/layout/orgChart1"/>
    <dgm:cxn modelId="{8555EF5F-4E47-427E-98FE-01B2699B2327}" type="presParOf" srcId="{677DA969-F04B-41E7-B462-211BE4045B6C}" destId="{191CB3F2-7BE3-4AE7-83E7-B10CB39DE4E3}" srcOrd="0" destOrd="0" presId="urn:microsoft.com/office/officeart/2005/8/layout/orgChart1"/>
    <dgm:cxn modelId="{D9898D4D-463F-4C69-A0FE-79C9E357A1C0}" type="presParOf" srcId="{677DA969-F04B-41E7-B462-211BE4045B6C}" destId="{71AC3FE2-05CE-4934-9C49-00FAE67EF950}" srcOrd="1" destOrd="0" presId="urn:microsoft.com/office/officeart/2005/8/layout/orgChart1"/>
    <dgm:cxn modelId="{6C967E77-0891-4F53-904B-F58BB58F65B4}" type="presParOf" srcId="{88249F1E-D80A-4D53-83D8-266700C40412}" destId="{BAA41517-5F69-44E5-8E6D-AAD16590F79C}" srcOrd="1" destOrd="0" presId="urn:microsoft.com/office/officeart/2005/8/layout/orgChart1"/>
    <dgm:cxn modelId="{4DBCBFD4-9E9A-43F7-A9A3-50D4CD13A392}" type="presParOf" srcId="{BAA41517-5F69-44E5-8E6D-AAD16590F79C}" destId="{F59987CE-EB43-481D-BA32-4C259F4E53FA}" srcOrd="0" destOrd="0" presId="urn:microsoft.com/office/officeart/2005/8/layout/orgChart1"/>
    <dgm:cxn modelId="{4F560CD2-07CB-4A74-B645-C896A73CA49B}" type="presParOf" srcId="{BAA41517-5F69-44E5-8E6D-AAD16590F79C}" destId="{D776E2E4-DB1B-4263-B62C-1FD25D8B2E7D}" srcOrd="1" destOrd="0" presId="urn:microsoft.com/office/officeart/2005/8/layout/orgChart1"/>
    <dgm:cxn modelId="{B11E60C6-C762-4868-B574-DA6FA281CFA3}" type="presParOf" srcId="{D776E2E4-DB1B-4263-B62C-1FD25D8B2E7D}" destId="{575BD3D7-8783-4075-A045-7C14D46C05DE}" srcOrd="0" destOrd="0" presId="urn:microsoft.com/office/officeart/2005/8/layout/orgChart1"/>
    <dgm:cxn modelId="{49485DA4-41CC-48E9-BC7A-AC1A3B78EA5B}" type="presParOf" srcId="{575BD3D7-8783-4075-A045-7C14D46C05DE}" destId="{94CD5DC4-B16C-4D43-B7CF-1D2811777E73}" srcOrd="0" destOrd="0" presId="urn:microsoft.com/office/officeart/2005/8/layout/orgChart1"/>
    <dgm:cxn modelId="{F75C80F3-B6E7-4943-93CF-0FF7A447EE2E}" type="presParOf" srcId="{575BD3D7-8783-4075-A045-7C14D46C05DE}" destId="{406D5C0D-87C3-4A1B-B82B-1979A32A05CF}" srcOrd="1" destOrd="0" presId="urn:microsoft.com/office/officeart/2005/8/layout/orgChart1"/>
    <dgm:cxn modelId="{F83FC3E8-49BD-46F9-A359-B6B3BC1C9B00}" type="presParOf" srcId="{D776E2E4-DB1B-4263-B62C-1FD25D8B2E7D}" destId="{DD6B734F-7C49-4EAD-862D-52BD6AAA5395}" srcOrd="1" destOrd="0" presId="urn:microsoft.com/office/officeart/2005/8/layout/orgChart1"/>
    <dgm:cxn modelId="{67F9EF4E-AA96-4B6D-9055-D0F5AD534AF3}" type="presParOf" srcId="{D776E2E4-DB1B-4263-B62C-1FD25D8B2E7D}" destId="{766F6C49-BCC4-429A-AE02-74C2461A89D3}" srcOrd="2" destOrd="0" presId="urn:microsoft.com/office/officeart/2005/8/layout/orgChart1"/>
    <dgm:cxn modelId="{AF99559E-782F-417D-AAD3-7252903CE28E}" type="presParOf" srcId="{BAA41517-5F69-44E5-8E6D-AAD16590F79C}" destId="{56C6F9D0-E709-42F3-97BE-59AAD4C602B7}" srcOrd="2" destOrd="0" presId="urn:microsoft.com/office/officeart/2005/8/layout/orgChart1"/>
    <dgm:cxn modelId="{1A4F1AF2-2B39-448C-A774-DF95955A6469}" type="presParOf" srcId="{BAA41517-5F69-44E5-8E6D-AAD16590F79C}" destId="{6C87187A-4201-450C-9220-5831ABCBE40E}" srcOrd="3" destOrd="0" presId="urn:microsoft.com/office/officeart/2005/8/layout/orgChart1"/>
    <dgm:cxn modelId="{AAE12EC4-34DA-4B41-962C-41FC0618C1B3}" type="presParOf" srcId="{6C87187A-4201-450C-9220-5831ABCBE40E}" destId="{CA01B167-7489-4246-A78D-AF6D05F4EC26}" srcOrd="0" destOrd="0" presId="urn:microsoft.com/office/officeart/2005/8/layout/orgChart1"/>
    <dgm:cxn modelId="{BBF33ACB-2922-4769-AF27-BEF37DAF30B4}" type="presParOf" srcId="{CA01B167-7489-4246-A78D-AF6D05F4EC26}" destId="{9032F012-F3B9-4E43-ACDB-CCD6A28B8BB3}" srcOrd="0" destOrd="0" presId="urn:microsoft.com/office/officeart/2005/8/layout/orgChart1"/>
    <dgm:cxn modelId="{494E3358-8DA8-42AD-B233-08D49017D3BA}" type="presParOf" srcId="{CA01B167-7489-4246-A78D-AF6D05F4EC26}" destId="{83961E60-646A-4A1F-A513-B29E0D28F51B}" srcOrd="1" destOrd="0" presId="urn:microsoft.com/office/officeart/2005/8/layout/orgChart1"/>
    <dgm:cxn modelId="{A2FB8310-88A4-4E24-94EE-8DFA0FEC7107}" type="presParOf" srcId="{6C87187A-4201-450C-9220-5831ABCBE40E}" destId="{55805BCB-D689-4C63-BAEB-E78F4B79D841}" srcOrd="1" destOrd="0" presId="urn:microsoft.com/office/officeart/2005/8/layout/orgChart1"/>
    <dgm:cxn modelId="{3FB6E08A-3C99-455B-BDF4-4A4E1698884F}" type="presParOf" srcId="{6C87187A-4201-450C-9220-5831ABCBE40E}" destId="{E241CD4E-0174-4E32-ADF6-8292C084E982}" srcOrd="2" destOrd="0" presId="urn:microsoft.com/office/officeart/2005/8/layout/orgChart1"/>
    <dgm:cxn modelId="{97AF0543-8F51-4AD1-88E6-23960709CD08}" type="presParOf" srcId="{88249F1E-D80A-4D53-83D8-266700C40412}" destId="{97E5FBC2-6A53-46C7-B331-F83D5CA097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CFC163-916D-4A2A-AE18-0B5BB255F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951AA13-74C2-457E-9540-F883BEC5579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CA32A05B-5F72-4183-8820-A8AF0726D4D1}" type="parTrans" cxnId="{CC32876A-AD08-42C7-A0AD-88B301C147AD}">
      <dgm:prSet/>
      <dgm:spPr/>
      <dgm:t>
        <a:bodyPr/>
        <a:lstStyle/>
        <a:p>
          <a:pPr latinLnBrk="1"/>
          <a:endParaRPr lang="ko-KR" altLang="en-US"/>
        </a:p>
      </dgm:t>
    </dgm:pt>
    <dgm:pt modelId="{1AB81CCF-B59D-45BB-B6B1-E7CCF39C4353}" type="sibTrans" cxnId="{CC32876A-AD08-42C7-A0AD-88B301C147AD}">
      <dgm:prSet/>
      <dgm:spPr/>
      <dgm:t>
        <a:bodyPr/>
        <a:lstStyle/>
        <a:p>
          <a:pPr latinLnBrk="1"/>
          <a:endParaRPr lang="ko-KR" altLang="en-US"/>
        </a:p>
      </dgm:t>
    </dgm:pt>
    <dgm:pt modelId="{403FA276-AF99-4A84-811D-12F51CFAC3C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메뉴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EF0CC8FB-91AD-42A1-B257-772D5AC42A42}" type="parTrans" cxnId="{E71C51F8-A879-4C23-A8F0-5FD2334C5A0E}">
      <dgm:prSet/>
      <dgm:spPr/>
      <dgm:t>
        <a:bodyPr/>
        <a:lstStyle/>
        <a:p>
          <a:pPr latinLnBrk="1"/>
          <a:endParaRPr lang="ko-KR" altLang="en-US"/>
        </a:p>
      </dgm:t>
    </dgm:pt>
    <dgm:pt modelId="{44924E61-4017-4A22-9F0E-B0E437617A25}" type="sibTrans" cxnId="{E71C51F8-A879-4C23-A8F0-5FD2334C5A0E}">
      <dgm:prSet/>
      <dgm:spPr/>
      <dgm:t>
        <a:bodyPr/>
        <a:lstStyle/>
        <a:p>
          <a:pPr latinLnBrk="1"/>
          <a:endParaRPr lang="ko-KR" altLang="en-US"/>
        </a:p>
      </dgm:t>
    </dgm:pt>
    <dgm:pt modelId="{1DFD248C-891C-41C4-8C7E-D4E9AB86CC1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검색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12D6CB78-78D5-478B-9DB9-53AACC6462A6}" type="parTrans" cxnId="{3004338B-5C0B-4F3B-BE32-938CAF224F7A}">
      <dgm:prSet/>
      <dgm:spPr/>
      <dgm:t>
        <a:bodyPr/>
        <a:lstStyle/>
        <a:p>
          <a:pPr latinLnBrk="1"/>
          <a:endParaRPr lang="ko-KR" altLang="en-US"/>
        </a:p>
      </dgm:t>
    </dgm:pt>
    <dgm:pt modelId="{E6F3AC04-BE59-44FF-97ED-393F7F3FDDF5}" type="sibTrans" cxnId="{3004338B-5C0B-4F3B-BE32-938CAF224F7A}">
      <dgm:prSet/>
      <dgm:spPr/>
      <dgm:t>
        <a:bodyPr/>
        <a:lstStyle/>
        <a:p>
          <a:pPr latinLnBrk="1"/>
          <a:endParaRPr lang="ko-KR" altLang="en-US"/>
        </a:p>
      </dgm:t>
    </dgm:pt>
    <dgm:pt modelId="{DFFDFDB2-EA26-496C-8D76-7006344965F5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마이페이지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6D95BAF5-CEBF-49A2-8C3E-4B58CEE6ABD2}" type="parTrans" cxnId="{AC642FB8-6893-4230-9A39-5F2EB1CA600A}">
      <dgm:prSet/>
      <dgm:spPr/>
      <dgm:t>
        <a:bodyPr/>
        <a:lstStyle/>
        <a:p>
          <a:pPr latinLnBrk="1"/>
          <a:endParaRPr lang="ko-KR" altLang="en-US"/>
        </a:p>
      </dgm:t>
    </dgm:pt>
    <dgm:pt modelId="{41F41864-BB71-448C-A006-36A0A38580C9}" type="sibTrans" cxnId="{AC642FB8-6893-4230-9A39-5F2EB1CA600A}">
      <dgm:prSet/>
      <dgm:spPr/>
      <dgm:t>
        <a:bodyPr/>
        <a:lstStyle/>
        <a:p>
          <a:pPr latinLnBrk="1"/>
          <a:endParaRPr lang="ko-KR" altLang="en-US"/>
        </a:p>
      </dgm:t>
    </dgm:pt>
    <dgm:pt modelId="{FD176F78-A641-4FF8-9F6B-F81B6460709A}" type="pres">
      <dgm:prSet presAssocID="{42CFC163-916D-4A2A-AE18-0B5BB255F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FFA051-80F6-4885-AE3A-1E44E3AF59FB}" type="pres">
      <dgm:prSet presAssocID="{6951AA13-74C2-457E-9540-F883BEC55799}" presName="hierRoot1" presStyleCnt="0">
        <dgm:presLayoutVars>
          <dgm:hierBranch val="init"/>
        </dgm:presLayoutVars>
      </dgm:prSet>
      <dgm:spPr/>
    </dgm:pt>
    <dgm:pt modelId="{45344E54-9317-4657-9298-AA3AACCFCAD3}" type="pres">
      <dgm:prSet presAssocID="{6951AA13-74C2-457E-9540-F883BEC55799}" presName="rootComposite1" presStyleCnt="0"/>
      <dgm:spPr/>
    </dgm:pt>
    <dgm:pt modelId="{FA996C9A-9392-4B2B-9AAE-C182752AD497}" type="pres">
      <dgm:prSet presAssocID="{6951AA13-74C2-457E-9540-F883BEC55799}" presName="rootText1" presStyleLbl="node0" presStyleIdx="0" presStyleCnt="1">
        <dgm:presLayoutVars>
          <dgm:chPref val="3"/>
        </dgm:presLayoutVars>
      </dgm:prSet>
      <dgm:spPr/>
    </dgm:pt>
    <dgm:pt modelId="{5C4688AE-A23B-41E1-B04C-77776198818B}" type="pres">
      <dgm:prSet presAssocID="{6951AA13-74C2-457E-9540-F883BEC55799}" presName="rootConnector1" presStyleLbl="node1" presStyleIdx="0" presStyleCnt="0"/>
      <dgm:spPr/>
    </dgm:pt>
    <dgm:pt modelId="{03D0C954-C3E6-4E83-A5CD-6DA2F5DD338C}" type="pres">
      <dgm:prSet presAssocID="{6951AA13-74C2-457E-9540-F883BEC55799}" presName="hierChild2" presStyleCnt="0"/>
      <dgm:spPr/>
    </dgm:pt>
    <dgm:pt modelId="{2E3499A7-3FBC-4303-8A9D-939B68BC97F9}" type="pres">
      <dgm:prSet presAssocID="{EF0CC8FB-91AD-42A1-B257-772D5AC42A42}" presName="Name37" presStyleLbl="parChTrans1D2" presStyleIdx="0" presStyleCnt="3"/>
      <dgm:spPr/>
    </dgm:pt>
    <dgm:pt modelId="{9C1E4E6E-201E-48E7-8612-2603A42EF207}" type="pres">
      <dgm:prSet presAssocID="{403FA276-AF99-4A84-811D-12F51CFAC3CF}" presName="hierRoot2" presStyleCnt="0">
        <dgm:presLayoutVars>
          <dgm:hierBranch val="init"/>
        </dgm:presLayoutVars>
      </dgm:prSet>
      <dgm:spPr/>
    </dgm:pt>
    <dgm:pt modelId="{6832D563-052D-4CA4-A1A8-B05C6EEE4C49}" type="pres">
      <dgm:prSet presAssocID="{403FA276-AF99-4A84-811D-12F51CFAC3CF}" presName="rootComposite" presStyleCnt="0"/>
      <dgm:spPr/>
    </dgm:pt>
    <dgm:pt modelId="{72BC9AFD-BF9D-4B90-A2A3-DE247DC87E05}" type="pres">
      <dgm:prSet presAssocID="{403FA276-AF99-4A84-811D-12F51CFAC3CF}" presName="rootText" presStyleLbl="node2" presStyleIdx="0" presStyleCnt="3">
        <dgm:presLayoutVars>
          <dgm:chPref val="3"/>
        </dgm:presLayoutVars>
      </dgm:prSet>
      <dgm:spPr/>
    </dgm:pt>
    <dgm:pt modelId="{F8A27934-34ED-4176-87CD-4D2EA8DE285F}" type="pres">
      <dgm:prSet presAssocID="{403FA276-AF99-4A84-811D-12F51CFAC3CF}" presName="rootConnector" presStyleLbl="node2" presStyleIdx="0" presStyleCnt="3"/>
      <dgm:spPr/>
    </dgm:pt>
    <dgm:pt modelId="{AF2BBF7C-D0A5-4D55-83C4-F811343D4D91}" type="pres">
      <dgm:prSet presAssocID="{403FA276-AF99-4A84-811D-12F51CFAC3CF}" presName="hierChild4" presStyleCnt="0"/>
      <dgm:spPr/>
    </dgm:pt>
    <dgm:pt modelId="{7903E3C0-EA16-4FE2-BDFF-DB4505628FF2}" type="pres">
      <dgm:prSet presAssocID="{403FA276-AF99-4A84-811D-12F51CFAC3CF}" presName="hierChild5" presStyleCnt="0"/>
      <dgm:spPr/>
    </dgm:pt>
    <dgm:pt modelId="{9A952731-F049-49C0-AC9A-4ADBC09A7AD4}" type="pres">
      <dgm:prSet presAssocID="{12D6CB78-78D5-478B-9DB9-53AACC6462A6}" presName="Name37" presStyleLbl="parChTrans1D2" presStyleIdx="1" presStyleCnt="3"/>
      <dgm:spPr/>
    </dgm:pt>
    <dgm:pt modelId="{429F7385-B7DF-478E-A28F-EA617198B033}" type="pres">
      <dgm:prSet presAssocID="{1DFD248C-891C-41C4-8C7E-D4E9AB86CC18}" presName="hierRoot2" presStyleCnt="0">
        <dgm:presLayoutVars>
          <dgm:hierBranch val="init"/>
        </dgm:presLayoutVars>
      </dgm:prSet>
      <dgm:spPr/>
    </dgm:pt>
    <dgm:pt modelId="{66F30554-0B5E-4AF9-B0CB-C836F39640AE}" type="pres">
      <dgm:prSet presAssocID="{1DFD248C-891C-41C4-8C7E-D4E9AB86CC18}" presName="rootComposite" presStyleCnt="0"/>
      <dgm:spPr/>
    </dgm:pt>
    <dgm:pt modelId="{1219A6E2-7726-4A55-AE1B-BC5FF17FE9E4}" type="pres">
      <dgm:prSet presAssocID="{1DFD248C-891C-41C4-8C7E-D4E9AB86CC18}" presName="rootText" presStyleLbl="node2" presStyleIdx="1" presStyleCnt="3">
        <dgm:presLayoutVars>
          <dgm:chPref val="3"/>
        </dgm:presLayoutVars>
      </dgm:prSet>
      <dgm:spPr/>
    </dgm:pt>
    <dgm:pt modelId="{6CDC8CEF-4FB8-4CF4-9BC9-3CB3AAC6CD0D}" type="pres">
      <dgm:prSet presAssocID="{1DFD248C-891C-41C4-8C7E-D4E9AB86CC18}" presName="rootConnector" presStyleLbl="node2" presStyleIdx="1" presStyleCnt="3"/>
      <dgm:spPr/>
    </dgm:pt>
    <dgm:pt modelId="{86D478B8-7398-4087-A630-4F918D83B352}" type="pres">
      <dgm:prSet presAssocID="{1DFD248C-891C-41C4-8C7E-D4E9AB86CC18}" presName="hierChild4" presStyleCnt="0"/>
      <dgm:spPr/>
    </dgm:pt>
    <dgm:pt modelId="{BA93FE47-1C40-4DAC-AC96-9055763A0A83}" type="pres">
      <dgm:prSet presAssocID="{1DFD248C-891C-41C4-8C7E-D4E9AB86CC18}" presName="hierChild5" presStyleCnt="0"/>
      <dgm:spPr/>
    </dgm:pt>
    <dgm:pt modelId="{2C24ED64-19CA-4E7B-8C3D-8A42E9C0663D}" type="pres">
      <dgm:prSet presAssocID="{6D95BAF5-CEBF-49A2-8C3E-4B58CEE6ABD2}" presName="Name37" presStyleLbl="parChTrans1D2" presStyleIdx="2" presStyleCnt="3"/>
      <dgm:spPr/>
    </dgm:pt>
    <dgm:pt modelId="{6732B76C-9FD9-45A4-BA38-96B8BAB2794D}" type="pres">
      <dgm:prSet presAssocID="{DFFDFDB2-EA26-496C-8D76-7006344965F5}" presName="hierRoot2" presStyleCnt="0">
        <dgm:presLayoutVars>
          <dgm:hierBranch val="init"/>
        </dgm:presLayoutVars>
      </dgm:prSet>
      <dgm:spPr/>
    </dgm:pt>
    <dgm:pt modelId="{C5100EEF-2EAF-4353-BDAB-849F33C2995A}" type="pres">
      <dgm:prSet presAssocID="{DFFDFDB2-EA26-496C-8D76-7006344965F5}" presName="rootComposite" presStyleCnt="0"/>
      <dgm:spPr/>
    </dgm:pt>
    <dgm:pt modelId="{AA053A72-9C6E-4CB9-BAF9-5267BFA3E613}" type="pres">
      <dgm:prSet presAssocID="{DFFDFDB2-EA26-496C-8D76-7006344965F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AFA741-B938-4971-A670-911D9FBE29A8}" type="pres">
      <dgm:prSet presAssocID="{DFFDFDB2-EA26-496C-8D76-7006344965F5}" presName="rootConnector" presStyleLbl="node2" presStyleIdx="2" presStyleCnt="3"/>
      <dgm:spPr/>
    </dgm:pt>
    <dgm:pt modelId="{1953236A-8013-42C6-931C-99F827579755}" type="pres">
      <dgm:prSet presAssocID="{DFFDFDB2-EA26-496C-8D76-7006344965F5}" presName="hierChild4" presStyleCnt="0"/>
      <dgm:spPr/>
    </dgm:pt>
    <dgm:pt modelId="{FA9ACC9F-EF97-4C6F-93F2-10F63E254C9B}" type="pres">
      <dgm:prSet presAssocID="{DFFDFDB2-EA26-496C-8D76-7006344965F5}" presName="hierChild5" presStyleCnt="0"/>
      <dgm:spPr/>
    </dgm:pt>
    <dgm:pt modelId="{1844EFDD-B738-495C-8EA0-2F7F9652CF87}" type="pres">
      <dgm:prSet presAssocID="{6951AA13-74C2-457E-9540-F883BEC55799}" presName="hierChild3" presStyleCnt="0"/>
      <dgm:spPr/>
    </dgm:pt>
  </dgm:ptLst>
  <dgm:cxnLst>
    <dgm:cxn modelId="{23172F8F-EFA2-41B7-B581-52D13A684C8A}" type="presOf" srcId="{403FA276-AF99-4A84-811D-12F51CFAC3CF}" destId="{72BC9AFD-BF9D-4B90-A2A3-DE247DC87E05}" srcOrd="0" destOrd="0" presId="urn:microsoft.com/office/officeart/2005/8/layout/orgChart1"/>
    <dgm:cxn modelId="{B7500DDA-9352-4DDE-8293-20C2B70B74A6}" type="presOf" srcId="{42CFC163-916D-4A2A-AE18-0B5BB255FE56}" destId="{FD176F78-A641-4FF8-9F6B-F81B6460709A}" srcOrd="0" destOrd="0" presId="urn:microsoft.com/office/officeart/2005/8/layout/orgChart1"/>
    <dgm:cxn modelId="{AC642FB8-6893-4230-9A39-5F2EB1CA600A}" srcId="{6951AA13-74C2-457E-9540-F883BEC55799}" destId="{DFFDFDB2-EA26-496C-8D76-7006344965F5}" srcOrd="2" destOrd="0" parTransId="{6D95BAF5-CEBF-49A2-8C3E-4B58CEE6ABD2}" sibTransId="{41F41864-BB71-448C-A006-36A0A38580C9}"/>
    <dgm:cxn modelId="{B8B88D9F-5262-498F-B8BE-4AA502B88468}" type="presOf" srcId="{6951AA13-74C2-457E-9540-F883BEC55799}" destId="{5C4688AE-A23B-41E1-B04C-77776198818B}" srcOrd="1" destOrd="0" presId="urn:microsoft.com/office/officeart/2005/8/layout/orgChart1"/>
    <dgm:cxn modelId="{CC32876A-AD08-42C7-A0AD-88B301C147AD}" srcId="{42CFC163-916D-4A2A-AE18-0B5BB255FE56}" destId="{6951AA13-74C2-457E-9540-F883BEC55799}" srcOrd="0" destOrd="0" parTransId="{CA32A05B-5F72-4183-8820-A8AF0726D4D1}" sibTransId="{1AB81CCF-B59D-45BB-B6B1-E7CCF39C4353}"/>
    <dgm:cxn modelId="{3FDBD25A-98E1-48DE-B899-FAC160F2439E}" type="presOf" srcId="{1DFD248C-891C-41C4-8C7E-D4E9AB86CC18}" destId="{1219A6E2-7726-4A55-AE1B-BC5FF17FE9E4}" srcOrd="0" destOrd="0" presId="urn:microsoft.com/office/officeart/2005/8/layout/orgChart1"/>
    <dgm:cxn modelId="{523D0DEC-185F-4651-9C19-27063C509829}" type="presOf" srcId="{12D6CB78-78D5-478B-9DB9-53AACC6462A6}" destId="{9A952731-F049-49C0-AC9A-4ADBC09A7AD4}" srcOrd="0" destOrd="0" presId="urn:microsoft.com/office/officeart/2005/8/layout/orgChart1"/>
    <dgm:cxn modelId="{318F1B59-A6B8-4711-8116-D676D856B1E2}" type="presOf" srcId="{EF0CC8FB-91AD-42A1-B257-772D5AC42A42}" destId="{2E3499A7-3FBC-4303-8A9D-939B68BC97F9}" srcOrd="0" destOrd="0" presId="urn:microsoft.com/office/officeart/2005/8/layout/orgChart1"/>
    <dgm:cxn modelId="{2CB70766-E56D-48C9-ADE1-ABA4DC8D9EFB}" type="presOf" srcId="{6D95BAF5-CEBF-49A2-8C3E-4B58CEE6ABD2}" destId="{2C24ED64-19CA-4E7B-8C3D-8A42E9C0663D}" srcOrd="0" destOrd="0" presId="urn:microsoft.com/office/officeart/2005/8/layout/orgChart1"/>
    <dgm:cxn modelId="{7E82E75F-58EF-41DF-A5BD-1870CDA37E1E}" type="presOf" srcId="{DFFDFDB2-EA26-496C-8D76-7006344965F5}" destId="{AA053A72-9C6E-4CB9-BAF9-5267BFA3E613}" srcOrd="0" destOrd="0" presId="urn:microsoft.com/office/officeart/2005/8/layout/orgChart1"/>
    <dgm:cxn modelId="{E71C51F8-A879-4C23-A8F0-5FD2334C5A0E}" srcId="{6951AA13-74C2-457E-9540-F883BEC55799}" destId="{403FA276-AF99-4A84-811D-12F51CFAC3CF}" srcOrd="0" destOrd="0" parTransId="{EF0CC8FB-91AD-42A1-B257-772D5AC42A42}" sibTransId="{44924E61-4017-4A22-9F0E-B0E437617A25}"/>
    <dgm:cxn modelId="{A49B505F-E733-487A-AB59-34E2EEFFD9B1}" type="presOf" srcId="{6951AA13-74C2-457E-9540-F883BEC55799}" destId="{FA996C9A-9392-4B2B-9AAE-C182752AD497}" srcOrd="0" destOrd="0" presId="urn:microsoft.com/office/officeart/2005/8/layout/orgChart1"/>
    <dgm:cxn modelId="{32B95450-F796-46DD-9DF9-53CF5B09E06D}" type="presOf" srcId="{403FA276-AF99-4A84-811D-12F51CFAC3CF}" destId="{F8A27934-34ED-4176-87CD-4D2EA8DE285F}" srcOrd="1" destOrd="0" presId="urn:microsoft.com/office/officeart/2005/8/layout/orgChart1"/>
    <dgm:cxn modelId="{3004338B-5C0B-4F3B-BE32-938CAF224F7A}" srcId="{6951AA13-74C2-457E-9540-F883BEC55799}" destId="{1DFD248C-891C-41C4-8C7E-D4E9AB86CC18}" srcOrd="1" destOrd="0" parTransId="{12D6CB78-78D5-478B-9DB9-53AACC6462A6}" sibTransId="{E6F3AC04-BE59-44FF-97ED-393F7F3FDDF5}"/>
    <dgm:cxn modelId="{4E81BD8E-BD6F-4FFC-AA3B-ECAE660DDE3B}" type="presOf" srcId="{1DFD248C-891C-41C4-8C7E-D4E9AB86CC18}" destId="{6CDC8CEF-4FB8-4CF4-9BC9-3CB3AAC6CD0D}" srcOrd="1" destOrd="0" presId="urn:microsoft.com/office/officeart/2005/8/layout/orgChart1"/>
    <dgm:cxn modelId="{EF9413C3-F24F-4160-A062-23AF713C04D4}" type="presOf" srcId="{DFFDFDB2-EA26-496C-8D76-7006344965F5}" destId="{6EAFA741-B938-4971-A670-911D9FBE29A8}" srcOrd="1" destOrd="0" presId="urn:microsoft.com/office/officeart/2005/8/layout/orgChart1"/>
    <dgm:cxn modelId="{4CCD6B66-3CC7-4523-B9DC-236F709C749B}" type="presParOf" srcId="{FD176F78-A641-4FF8-9F6B-F81B6460709A}" destId="{01FFA051-80F6-4885-AE3A-1E44E3AF59FB}" srcOrd="0" destOrd="0" presId="urn:microsoft.com/office/officeart/2005/8/layout/orgChart1"/>
    <dgm:cxn modelId="{1051CC18-5402-4C42-95D9-7741FB3A37C2}" type="presParOf" srcId="{01FFA051-80F6-4885-AE3A-1E44E3AF59FB}" destId="{45344E54-9317-4657-9298-AA3AACCFCAD3}" srcOrd="0" destOrd="0" presId="urn:microsoft.com/office/officeart/2005/8/layout/orgChart1"/>
    <dgm:cxn modelId="{BD646454-618E-428B-A615-051355466CAF}" type="presParOf" srcId="{45344E54-9317-4657-9298-AA3AACCFCAD3}" destId="{FA996C9A-9392-4B2B-9AAE-C182752AD497}" srcOrd="0" destOrd="0" presId="urn:microsoft.com/office/officeart/2005/8/layout/orgChart1"/>
    <dgm:cxn modelId="{9E9376E3-BF1A-4CD9-B047-C60541EDC686}" type="presParOf" srcId="{45344E54-9317-4657-9298-AA3AACCFCAD3}" destId="{5C4688AE-A23B-41E1-B04C-77776198818B}" srcOrd="1" destOrd="0" presId="urn:microsoft.com/office/officeart/2005/8/layout/orgChart1"/>
    <dgm:cxn modelId="{7672F5A0-B5F4-4137-87A2-FC8BFFDAD2CA}" type="presParOf" srcId="{01FFA051-80F6-4885-AE3A-1E44E3AF59FB}" destId="{03D0C954-C3E6-4E83-A5CD-6DA2F5DD338C}" srcOrd="1" destOrd="0" presId="urn:microsoft.com/office/officeart/2005/8/layout/orgChart1"/>
    <dgm:cxn modelId="{2D642277-673E-4E76-BB4C-5173F63ED6AE}" type="presParOf" srcId="{03D0C954-C3E6-4E83-A5CD-6DA2F5DD338C}" destId="{2E3499A7-3FBC-4303-8A9D-939B68BC97F9}" srcOrd="0" destOrd="0" presId="urn:microsoft.com/office/officeart/2005/8/layout/orgChart1"/>
    <dgm:cxn modelId="{9D141F6C-2C7B-4B36-A69D-8AA8BDC5B15F}" type="presParOf" srcId="{03D0C954-C3E6-4E83-A5CD-6DA2F5DD338C}" destId="{9C1E4E6E-201E-48E7-8612-2603A42EF207}" srcOrd="1" destOrd="0" presId="urn:microsoft.com/office/officeart/2005/8/layout/orgChart1"/>
    <dgm:cxn modelId="{9914A662-DC9A-445E-BF61-DF333EB8D726}" type="presParOf" srcId="{9C1E4E6E-201E-48E7-8612-2603A42EF207}" destId="{6832D563-052D-4CA4-A1A8-B05C6EEE4C49}" srcOrd="0" destOrd="0" presId="urn:microsoft.com/office/officeart/2005/8/layout/orgChart1"/>
    <dgm:cxn modelId="{09698666-51CF-4841-BA6C-B6278C972AD3}" type="presParOf" srcId="{6832D563-052D-4CA4-A1A8-B05C6EEE4C49}" destId="{72BC9AFD-BF9D-4B90-A2A3-DE247DC87E05}" srcOrd="0" destOrd="0" presId="urn:microsoft.com/office/officeart/2005/8/layout/orgChart1"/>
    <dgm:cxn modelId="{DF12DBF1-6D1E-4731-B666-824D06DEB062}" type="presParOf" srcId="{6832D563-052D-4CA4-A1A8-B05C6EEE4C49}" destId="{F8A27934-34ED-4176-87CD-4D2EA8DE285F}" srcOrd="1" destOrd="0" presId="urn:microsoft.com/office/officeart/2005/8/layout/orgChart1"/>
    <dgm:cxn modelId="{9065B96E-3EAB-4340-8FF0-201903B81726}" type="presParOf" srcId="{9C1E4E6E-201E-48E7-8612-2603A42EF207}" destId="{AF2BBF7C-D0A5-4D55-83C4-F811343D4D91}" srcOrd="1" destOrd="0" presId="urn:microsoft.com/office/officeart/2005/8/layout/orgChart1"/>
    <dgm:cxn modelId="{ABD01167-1DF9-43C5-A794-5E4B1C52E55F}" type="presParOf" srcId="{9C1E4E6E-201E-48E7-8612-2603A42EF207}" destId="{7903E3C0-EA16-4FE2-BDFF-DB4505628FF2}" srcOrd="2" destOrd="0" presId="urn:microsoft.com/office/officeart/2005/8/layout/orgChart1"/>
    <dgm:cxn modelId="{57ED01CC-ADCD-42AE-B537-E7B399672BC5}" type="presParOf" srcId="{03D0C954-C3E6-4E83-A5CD-6DA2F5DD338C}" destId="{9A952731-F049-49C0-AC9A-4ADBC09A7AD4}" srcOrd="2" destOrd="0" presId="urn:microsoft.com/office/officeart/2005/8/layout/orgChart1"/>
    <dgm:cxn modelId="{026E625A-442D-489A-8F29-02FB21441F2F}" type="presParOf" srcId="{03D0C954-C3E6-4E83-A5CD-6DA2F5DD338C}" destId="{429F7385-B7DF-478E-A28F-EA617198B033}" srcOrd="3" destOrd="0" presId="urn:microsoft.com/office/officeart/2005/8/layout/orgChart1"/>
    <dgm:cxn modelId="{1E6E8289-67F4-4404-9AD4-91E14EFA21E1}" type="presParOf" srcId="{429F7385-B7DF-478E-A28F-EA617198B033}" destId="{66F30554-0B5E-4AF9-B0CB-C836F39640AE}" srcOrd="0" destOrd="0" presId="urn:microsoft.com/office/officeart/2005/8/layout/orgChart1"/>
    <dgm:cxn modelId="{46802D60-C31D-4D0A-810E-78AFE59464AE}" type="presParOf" srcId="{66F30554-0B5E-4AF9-B0CB-C836F39640AE}" destId="{1219A6E2-7726-4A55-AE1B-BC5FF17FE9E4}" srcOrd="0" destOrd="0" presId="urn:microsoft.com/office/officeart/2005/8/layout/orgChart1"/>
    <dgm:cxn modelId="{33E971CD-9719-41EE-B4D3-6EAB94B98715}" type="presParOf" srcId="{66F30554-0B5E-4AF9-B0CB-C836F39640AE}" destId="{6CDC8CEF-4FB8-4CF4-9BC9-3CB3AAC6CD0D}" srcOrd="1" destOrd="0" presId="urn:microsoft.com/office/officeart/2005/8/layout/orgChart1"/>
    <dgm:cxn modelId="{955462D6-AFB3-445E-9D37-B082FEB7BA3B}" type="presParOf" srcId="{429F7385-B7DF-478E-A28F-EA617198B033}" destId="{86D478B8-7398-4087-A630-4F918D83B352}" srcOrd="1" destOrd="0" presId="urn:microsoft.com/office/officeart/2005/8/layout/orgChart1"/>
    <dgm:cxn modelId="{702F422B-84FE-4F33-8A4D-01A1EEC8A671}" type="presParOf" srcId="{429F7385-B7DF-478E-A28F-EA617198B033}" destId="{BA93FE47-1C40-4DAC-AC96-9055763A0A83}" srcOrd="2" destOrd="0" presId="urn:microsoft.com/office/officeart/2005/8/layout/orgChart1"/>
    <dgm:cxn modelId="{2DE90279-24B8-46E8-A28C-3C0FC6588672}" type="presParOf" srcId="{03D0C954-C3E6-4E83-A5CD-6DA2F5DD338C}" destId="{2C24ED64-19CA-4E7B-8C3D-8A42E9C0663D}" srcOrd="4" destOrd="0" presId="urn:microsoft.com/office/officeart/2005/8/layout/orgChart1"/>
    <dgm:cxn modelId="{09AAD9D1-B046-49F2-9C30-32C3F310768A}" type="presParOf" srcId="{03D0C954-C3E6-4E83-A5CD-6DA2F5DD338C}" destId="{6732B76C-9FD9-45A4-BA38-96B8BAB2794D}" srcOrd="5" destOrd="0" presId="urn:microsoft.com/office/officeart/2005/8/layout/orgChart1"/>
    <dgm:cxn modelId="{1478C8CD-6A3E-4E00-846A-E0EDA45A84ED}" type="presParOf" srcId="{6732B76C-9FD9-45A4-BA38-96B8BAB2794D}" destId="{C5100EEF-2EAF-4353-BDAB-849F33C2995A}" srcOrd="0" destOrd="0" presId="urn:microsoft.com/office/officeart/2005/8/layout/orgChart1"/>
    <dgm:cxn modelId="{5392D232-FE5F-4B62-AB95-C8178CDCDB5F}" type="presParOf" srcId="{C5100EEF-2EAF-4353-BDAB-849F33C2995A}" destId="{AA053A72-9C6E-4CB9-BAF9-5267BFA3E613}" srcOrd="0" destOrd="0" presId="urn:microsoft.com/office/officeart/2005/8/layout/orgChart1"/>
    <dgm:cxn modelId="{105CE71F-5E45-4902-8EDA-CD52C17A1776}" type="presParOf" srcId="{C5100EEF-2EAF-4353-BDAB-849F33C2995A}" destId="{6EAFA741-B938-4971-A670-911D9FBE29A8}" srcOrd="1" destOrd="0" presId="urn:microsoft.com/office/officeart/2005/8/layout/orgChart1"/>
    <dgm:cxn modelId="{449E898D-6E0B-4B51-8184-B76C0DE75560}" type="presParOf" srcId="{6732B76C-9FD9-45A4-BA38-96B8BAB2794D}" destId="{1953236A-8013-42C6-931C-99F827579755}" srcOrd="1" destOrd="0" presId="urn:microsoft.com/office/officeart/2005/8/layout/orgChart1"/>
    <dgm:cxn modelId="{64C01C0F-F9D0-493C-8AE7-3A2E982BBDFA}" type="presParOf" srcId="{6732B76C-9FD9-45A4-BA38-96B8BAB2794D}" destId="{FA9ACC9F-EF97-4C6F-93F2-10F63E254C9B}" srcOrd="2" destOrd="0" presId="urn:microsoft.com/office/officeart/2005/8/layout/orgChart1"/>
    <dgm:cxn modelId="{EAB67E0E-0195-407B-830F-750043DB051E}" type="presParOf" srcId="{01FFA051-80F6-4885-AE3A-1E44E3AF59FB}" destId="{1844EFDD-B738-495C-8EA0-2F7F9652CF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99516D-8EB0-48FF-8EFD-EBAB753F8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0E218AA-1DB0-47C8-94FC-F7C7B605009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인덱스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D6B1DEE-D517-43AD-9A28-57C2F8208FB5}" type="parTrans" cxnId="{D5565BC0-BA3F-4702-AEE1-9152A7C2C43E}">
      <dgm:prSet/>
      <dgm:spPr/>
      <dgm:t>
        <a:bodyPr/>
        <a:lstStyle/>
        <a:p>
          <a:pPr latinLnBrk="1"/>
          <a:endParaRPr lang="ko-KR" altLang="en-US"/>
        </a:p>
      </dgm:t>
    </dgm:pt>
    <dgm:pt modelId="{4296915D-6F5A-4DD5-B076-C088DCD16E38}" type="sibTrans" cxnId="{D5565BC0-BA3F-4702-AEE1-9152A7C2C43E}">
      <dgm:prSet/>
      <dgm:spPr/>
      <dgm:t>
        <a:bodyPr/>
        <a:lstStyle/>
        <a:p>
          <a:pPr latinLnBrk="1"/>
          <a:endParaRPr lang="ko-KR" altLang="en-US"/>
        </a:p>
      </dgm:t>
    </dgm:pt>
    <dgm:pt modelId="{1CAEC6FA-4DD5-4DC6-A108-E8EBF6D49C72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2627C67-F4B9-4242-B9C7-230B2422225E}" type="parTrans" cxnId="{D7A31094-4C0F-4D90-98BD-CD805936B8DF}">
      <dgm:prSet/>
      <dgm:spPr/>
      <dgm:t>
        <a:bodyPr/>
        <a:lstStyle/>
        <a:p>
          <a:pPr latinLnBrk="1"/>
          <a:endParaRPr lang="ko-KR" altLang="en-US"/>
        </a:p>
      </dgm:t>
    </dgm:pt>
    <dgm:pt modelId="{20215ABF-282D-4F0E-9BFE-5BC2A72DDF21}" type="sibTrans" cxnId="{D7A31094-4C0F-4D90-98BD-CD805936B8DF}">
      <dgm:prSet/>
      <dgm:spPr/>
      <dgm:t>
        <a:bodyPr/>
        <a:lstStyle/>
        <a:p>
          <a:pPr latinLnBrk="1"/>
          <a:endParaRPr lang="ko-KR" altLang="en-US"/>
        </a:p>
      </dgm:t>
    </dgm:pt>
    <dgm:pt modelId="{0C2C8F29-42A5-45D6-8A4D-04D99EE6FF2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5A1AE54F-93C0-43C1-937C-853C6532334D}" type="parTrans" cxnId="{ECE1CC12-CFA5-47C5-A298-D57BAA8577EE}">
      <dgm:prSet/>
      <dgm:spPr/>
      <dgm:t>
        <a:bodyPr/>
        <a:lstStyle/>
        <a:p>
          <a:pPr latinLnBrk="1"/>
          <a:endParaRPr lang="ko-KR" altLang="en-US"/>
        </a:p>
      </dgm:t>
    </dgm:pt>
    <dgm:pt modelId="{B9389E4B-7FB0-48FB-8AB2-40CB98F1C0AF}" type="sibTrans" cxnId="{ECE1CC12-CFA5-47C5-A298-D57BAA8577EE}">
      <dgm:prSet/>
      <dgm:spPr/>
      <dgm:t>
        <a:bodyPr/>
        <a:lstStyle/>
        <a:p>
          <a:pPr latinLnBrk="1"/>
          <a:endParaRPr lang="ko-KR" altLang="en-US"/>
        </a:p>
      </dgm:t>
    </dgm:pt>
    <dgm:pt modelId="{88957C8B-8DA1-4546-A956-56A2C9786D5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5159BAD5-E80B-4150-B9EA-78FB3A950B40}" type="parTrans" cxnId="{30B15F0F-778F-402E-B644-F2796276960D}">
      <dgm:prSet/>
      <dgm:spPr/>
      <dgm:t>
        <a:bodyPr/>
        <a:lstStyle/>
        <a:p>
          <a:pPr latinLnBrk="1"/>
          <a:endParaRPr lang="ko-KR" altLang="en-US"/>
        </a:p>
      </dgm:t>
    </dgm:pt>
    <dgm:pt modelId="{C90E1F0F-A8D3-4036-9860-6BFCED83520D}" type="sibTrans" cxnId="{30B15F0F-778F-402E-B644-F2796276960D}">
      <dgm:prSet/>
      <dgm:spPr/>
      <dgm:t>
        <a:bodyPr/>
        <a:lstStyle/>
        <a:p>
          <a:pPr latinLnBrk="1"/>
          <a:endParaRPr lang="ko-KR" altLang="en-US"/>
        </a:p>
      </dgm:t>
    </dgm:pt>
    <dgm:pt modelId="{D3438A39-F4F7-4CB9-9746-6408F47CDCB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영화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CF2869FA-EDF0-40A3-8A79-BEBFB158A0D3}" type="parTrans" cxnId="{C4D93413-E177-4690-AA03-3F30C66833A6}">
      <dgm:prSet/>
      <dgm:spPr/>
      <dgm:t>
        <a:bodyPr/>
        <a:lstStyle/>
        <a:p>
          <a:pPr latinLnBrk="1"/>
          <a:endParaRPr lang="ko-KR" altLang="en-US"/>
        </a:p>
      </dgm:t>
    </dgm:pt>
    <dgm:pt modelId="{B58789B5-4024-4A59-A811-39960CE1C630}" type="sibTrans" cxnId="{C4D93413-E177-4690-AA03-3F30C66833A6}">
      <dgm:prSet/>
      <dgm:spPr/>
      <dgm:t>
        <a:bodyPr/>
        <a:lstStyle/>
        <a:p>
          <a:pPr latinLnBrk="1"/>
          <a:endParaRPr lang="ko-KR" altLang="en-US"/>
        </a:p>
      </dgm:t>
    </dgm:pt>
    <dgm:pt modelId="{FBFAC7E9-8479-429C-9C70-829E2C240D0F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AED7DF86-EE0E-4CC9-AC09-FF26EC58EC46}" type="parTrans" cxnId="{2E237A1A-11CB-4580-9ED2-81488F4B1E53}">
      <dgm:prSet/>
      <dgm:spPr/>
      <dgm:t>
        <a:bodyPr/>
        <a:lstStyle/>
        <a:p>
          <a:pPr latinLnBrk="1"/>
          <a:endParaRPr lang="ko-KR" altLang="en-US"/>
        </a:p>
      </dgm:t>
    </dgm:pt>
    <dgm:pt modelId="{24298C42-4A27-4CC7-9F46-FC7289D17496}" type="sibTrans" cxnId="{2E237A1A-11CB-4580-9ED2-81488F4B1E53}">
      <dgm:prSet/>
      <dgm:spPr/>
      <dgm:t>
        <a:bodyPr/>
        <a:lstStyle/>
        <a:p>
          <a:pPr latinLnBrk="1"/>
          <a:endParaRPr lang="ko-KR" altLang="en-US"/>
        </a:p>
      </dgm:t>
    </dgm:pt>
    <dgm:pt modelId="{43501D4D-6988-49DB-8978-C8E8783A1A0B}" type="pres">
      <dgm:prSet presAssocID="{E799516D-8EB0-48FF-8EFD-EBAB753F8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2E1A95-335D-4B4B-8AC4-75A2C6D333C4}" type="pres">
      <dgm:prSet presAssocID="{90E218AA-1DB0-47C8-94FC-F7C7B6050091}" presName="hierRoot1" presStyleCnt="0">
        <dgm:presLayoutVars>
          <dgm:hierBranch val="init"/>
        </dgm:presLayoutVars>
      </dgm:prSet>
      <dgm:spPr/>
    </dgm:pt>
    <dgm:pt modelId="{1AE47891-F2E8-4FEB-BE9C-CEB653C6596F}" type="pres">
      <dgm:prSet presAssocID="{90E218AA-1DB0-47C8-94FC-F7C7B6050091}" presName="rootComposite1" presStyleCnt="0"/>
      <dgm:spPr/>
    </dgm:pt>
    <dgm:pt modelId="{BFFB7261-C556-4EC3-8C21-B31F09D99108}" type="pres">
      <dgm:prSet presAssocID="{90E218AA-1DB0-47C8-94FC-F7C7B6050091}" presName="rootText1" presStyleLbl="node0" presStyleIdx="0" presStyleCnt="1">
        <dgm:presLayoutVars>
          <dgm:chPref val="3"/>
        </dgm:presLayoutVars>
      </dgm:prSet>
      <dgm:spPr/>
    </dgm:pt>
    <dgm:pt modelId="{B17930BB-12A9-4922-8027-908AB3C821DF}" type="pres">
      <dgm:prSet presAssocID="{90E218AA-1DB0-47C8-94FC-F7C7B6050091}" presName="rootConnector1" presStyleLbl="node1" presStyleIdx="0" presStyleCnt="0"/>
      <dgm:spPr/>
    </dgm:pt>
    <dgm:pt modelId="{44FB6416-E00E-4921-81DD-8DD6159547B4}" type="pres">
      <dgm:prSet presAssocID="{90E218AA-1DB0-47C8-94FC-F7C7B6050091}" presName="hierChild2" presStyleCnt="0"/>
      <dgm:spPr/>
    </dgm:pt>
    <dgm:pt modelId="{7E51626D-838F-44A0-97A1-ECC36ED70E00}" type="pres">
      <dgm:prSet presAssocID="{42627C67-F4B9-4242-B9C7-230B2422225E}" presName="Name37" presStyleLbl="parChTrans1D2" presStyleIdx="0" presStyleCnt="5"/>
      <dgm:spPr/>
    </dgm:pt>
    <dgm:pt modelId="{1861FBD1-B163-41F8-AB6F-3C0FE15EA164}" type="pres">
      <dgm:prSet presAssocID="{1CAEC6FA-4DD5-4DC6-A108-E8EBF6D49C72}" presName="hierRoot2" presStyleCnt="0">
        <dgm:presLayoutVars>
          <dgm:hierBranch val="init"/>
        </dgm:presLayoutVars>
      </dgm:prSet>
      <dgm:spPr/>
    </dgm:pt>
    <dgm:pt modelId="{11563E25-010D-47CB-927F-9C656DF1451D}" type="pres">
      <dgm:prSet presAssocID="{1CAEC6FA-4DD5-4DC6-A108-E8EBF6D49C72}" presName="rootComposite" presStyleCnt="0"/>
      <dgm:spPr/>
    </dgm:pt>
    <dgm:pt modelId="{18EDAD8B-9BD6-43BD-B15E-D5E60BEA1CDB}" type="pres">
      <dgm:prSet presAssocID="{1CAEC6FA-4DD5-4DC6-A108-E8EBF6D49C72}" presName="rootText" presStyleLbl="node2" presStyleIdx="0" presStyleCnt="5">
        <dgm:presLayoutVars>
          <dgm:chPref val="3"/>
        </dgm:presLayoutVars>
      </dgm:prSet>
      <dgm:spPr/>
    </dgm:pt>
    <dgm:pt modelId="{A07E8555-349B-420C-9D8D-8D0E478D5713}" type="pres">
      <dgm:prSet presAssocID="{1CAEC6FA-4DD5-4DC6-A108-E8EBF6D49C72}" presName="rootConnector" presStyleLbl="node2" presStyleIdx="0" presStyleCnt="5"/>
      <dgm:spPr/>
    </dgm:pt>
    <dgm:pt modelId="{64388F68-0854-4703-9307-3AB79A7853FD}" type="pres">
      <dgm:prSet presAssocID="{1CAEC6FA-4DD5-4DC6-A108-E8EBF6D49C72}" presName="hierChild4" presStyleCnt="0"/>
      <dgm:spPr/>
    </dgm:pt>
    <dgm:pt modelId="{FF15EB84-8A6B-45D6-8759-4D8EB4E9CE07}" type="pres">
      <dgm:prSet presAssocID="{1CAEC6FA-4DD5-4DC6-A108-E8EBF6D49C72}" presName="hierChild5" presStyleCnt="0"/>
      <dgm:spPr/>
    </dgm:pt>
    <dgm:pt modelId="{05E1690D-AEA3-43AE-A62E-D79A865C415C}" type="pres">
      <dgm:prSet presAssocID="{5A1AE54F-93C0-43C1-937C-853C6532334D}" presName="Name37" presStyleLbl="parChTrans1D2" presStyleIdx="1" presStyleCnt="5"/>
      <dgm:spPr/>
    </dgm:pt>
    <dgm:pt modelId="{34251B64-316B-4100-9545-DDD5B0393719}" type="pres">
      <dgm:prSet presAssocID="{0C2C8F29-42A5-45D6-8A4D-04D99EE6FF24}" presName="hierRoot2" presStyleCnt="0">
        <dgm:presLayoutVars>
          <dgm:hierBranch val="init"/>
        </dgm:presLayoutVars>
      </dgm:prSet>
      <dgm:spPr/>
    </dgm:pt>
    <dgm:pt modelId="{00F45B73-D24A-4882-9D8A-1835D264A7E3}" type="pres">
      <dgm:prSet presAssocID="{0C2C8F29-42A5-45D6-8A4D-04D99EE6FF24}" presName="rootComposite" presStyleCnt="0"/>
      <dgm:spPr/>
    </dgm:pt>
    <dgm:pt modelId="{0CCAF89D-3C8F-47DF-A6E5-0552A1E95858}" type="pres">
      <dgm:prSet presAssocID="{0C2C8F29-42A5-45D6-8A4D-04D99EE6FF24}" presName="rootText" presStyleLbl="node2" presStyleIdx="1" presStyleCnt="5">
        <dgm:presLayoutVars>
          <dgm:chPref val="3"/>
        </dgm:presLayoutVars>
      </dgm:prSet>
      <dgm:spPr/>
    </dgm:pt>
    <dgm:pt modelId="{4AB138B7-34B8-4337-B40A-9EA50A4BB549}" type="pres">
      <dgm:prSet presAssocID="{0C2C8F29-42A5-45D6-8A4D-04D99EE6FF24}" presName="rootConnector" presStyleLbl="node2" presStyleIdx="1" presStyleCnt="5"/>
      <dgm:spPr/>
    </dgm:pt>
    <dgm:pt modelId="{6DEED270-1B7F-49EC-B414-2B1778CD2532}" type="pres">
      <dgm:prSet presAssocID="{0C2C8F29-42A5-45D6-8A4D-04D99EE6FF24}" presName="hierChild4" presStyleCnt="0"/>
      <dgm:spPr/>
    </dgm:pt>
    <dgm:pt modelId="{C3303874-BA98-4770-8C2B-C09FE4407928}" type="pres">
      <dgm:prSet presAssocID="{0C2C8F29-42A5-45D6-8A4D-04D99EE6FF24}" presName="hierChild5" presStyleCnt="0"/>
      <dgm:spPr/>
    </dgm:pt>
    <dgm:pt modelId="{4FB43D65-F709-4101-8F2D-F74ED55C5A8C}" type="pres">
      <dgm:prSet presAssocID="{5159BAD5-E80B-4150-B9EA-78FB3A950B40}" presName="Name37" presStyleLbl="parChTrans1D2" presStyleIdx="2" presStyleCnt="5"/>
      <dgm:spPr/>
    </dgm:pt>
    <dgm:pt modelId="{3B048E68-DF74-487F-AB9F-D41839787BC3}" type="pres">
      <dgm:prSet presAssocID="{88957C8B-8DA1-4546-A956-56A2C9786D55}" presName="hierRoot2" presStyleCnt="0">
        <dgm:presLayoutVars>
          <dgm:hierBranch val="init"/>
        </dgm:presLayoutVars>
      </dgm:prSet>
      <dgm:spPr/>
    </dgm:pt>
    <dgm:pt modelId="{C04819E1-A478-405A-A5A3-B2FF95E99D10}" type="pres">
      <dgm:prSet presAssocID="{88957C8B-8DA1-4546-A956-56A2C9786D55}" presName="rootComposite" presStyleCnt="0"/>
      <dgm:spPr/>
    </dgm:pt>
    <dgm:pt modelId="{BDE28158-6030-40E5-9F5F-48666B96DA85}" type="pres">
      <dgm:prSet presAssocID="{88957C8B-8DA1-4546-A956-56A2C9786D55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0EB2A-EF60-4A88-8C2A-23070F1D52B3}" type="pres">
      <dgm:prSet presAssocID="{88957C8B-8DA1-4546-A956-56A2C9786D55}" presName="rootConnector" presStyleLbl="node2" presStyleIdx="2" presStyleCnt="5"/>
      <dgm:spPr/>
    </dgm:pt>
    <dgm:pt modelId="{50332F85-15FB-418F-85B6-5896091FC8B9}" type="pres">
      <dgm:prSet presAssocID="{88957C8B-8DA1-4546-A956-56A2C9786D55}" presName="hierChild4" presStyleCnt="0"/>
      <dgm:spPr/>
    </dgm:pt>
    <dgm:pt modelId="{C2EF0126-4C2B-4492-A9AF-CFBDA0EAE258}" type="pres">
      <dgm:prSet presAssocID="{88957C8B-8DA1-4546-A956-56A2C9786D55}" presName="hierChild5" presStyleCnt="0"/>
      <dgm:spPr/>
    </dgm:pt>
    <dgm:pt modelId="{7B98C4E9-CA39-46C5-8622-B6F4A34D14B7}" type="pres">
      <dgm:prSet presAssocID="{CF2869FA-EDF0-40A3-8A79-BEBFB158A0D3}" presName="Name37" presStyleLbl="parChTrans1D2" presStyleIdx="3" presStyleCnt="5"/>
      <dgm:spPr/>
    </dgm:pt>
    <dgm:pt modelId="{327A2125-1FEC-4AEB-83CA-8BE7766191DA}" type="pres">
      <dgm:prSet presAssocID="{D3438A39-F4F7-4CB9-9746-6408F47CDCBB}" presName="hierRoot2" presStyleCnt="0">
        <dgm:presLayoutVars>
          <dgm:hierBranch val="init"/>
        </dgm:presLayoutVars>
      </dgm:prSet>
      <dgm:spPr/>
    </dgm:pt>
    <dgm:pt modelId="{F74CA6D6-E827-4675-A097-B5B86DBF2EF5}" type="pres">
      <dgm:prSet presAssocID="{D3438A39-F4F7-4CB9-9746-6408F47CDCBB}" presName="rootComposite" presStyleCnt="0"/>
      <dgm:spPr/>
    </dgm:pt>
    <dgm:pt modelId="{9C781676-48A9-4025-AAAF-0A68865760E3}" type="pres">
      <dgm:prSet presAssocID="{D3438A39-F4F7-4CB9-9746-6408F47CDCBB}" presName="rootText" presStyleLbl="node2" presStyleIdx="3" presStyleCnt="5">
        <dgm:presLayoutVars>
          <dgm:chPref val="3"/>
        </dgm:presLayoutVars>
      </dgm:prSet>
      <dgm:spPr/>
    </dgm:pt>
    <dgm:pt modelId="{E557219F-7EE2-4F67-9208-4C0DDB505DA7}" type="pres">
      <dgm:prSet presAssocID="{D3438A39-F4F7-4CB9-9746-6408F47CDCBB}" presName="rootConnector" presStyleLbl="node2" presStyleIdx="3" presStyleCnt="5"/>
      <dgm:spPr/>
    </dgm:pt>
    <dgm:pt modelId="{6452DD7B-729E-4772-9D32-408CABC6777B}" type="pres">
      <dgm:prSet presAssocID="{D3438A39-F4F7-4CB9-9746-6408F47CDCBB}" presName="hierChild4" presStyleCnt="0"/>
      <dgm:spPr/>
    </dgm:pt>
    <dgm:pt modelId="{63D8E623-DD89-4E0A-B1ED-54C4A9124D25}" type="pres">
      <dgm:prSet presAssocID="{D3438A39-F4F7-4CB9-9746-6408F47CDCBB}" presName="hierChild5" presStyleCnt="0"/>
      <dgm:spPr/>
    </dgm:pt>
    <dgm:pt modelId="{F7E9A416-E5A3-4987-9614-C4F71955D8A8}" type="pres">
      <dgm:prSet presAssocID="{AED7DF86-EE0E-4CC9-AC09-FF26EC58EC46}" presName="Name37" presStyleLbl="parChTrans1D2" presStyleIdx="4" presStyleCnt="5"/>
      <dgm:spPr/>
    </dgm:pt>
    <dgm:pt modelId="{C7AFF78F-3DEE-42CF-9A6C-65BE976606D9}" type="pres">
      <dgm:prSet presAssocID="{FBFAC7E9-8479-429C-9C70-829E2C240D0F}" presName="hierRoot2" presStyleCnt="0">
        <dgm:presLayoutVars>
          <dgm:hierBranch val="init"/>
        </dgm:presLayoutVars>
      </dgm:prSet>
      <dgm:spPr/>
    </dgm:pt>
    <dgm:pt modelId="{48D125DA-FF5C-42B4-B774-87F61C6F5319}" type="pres">
      <dgm:prSet presAssocID="{FBFAC7E9-8479-429C-9C70-829E2C240D0F}" presName="rootComposite" presStyleCnt="0"/>
      <dgm:spPr/>
    </dgm:pt>
    <dgm:pt modelId="{D084B38A-5171-48A5-A082-4E501F0E9997}" type="pres">
      <dgm:prSet presAssocID="{FBFAC7E9-8479-429C-9C70-829E2C240D0F}" presName="rootText" presStyleLbl="node2" presStyleIdx="4" presStyleCnt="5">
        <dgm:presLayoutVars>
          <dgm:chPref val="3"/>
        </dgm:presLayoutVars>
      </dgm:prSet>
      <dgm:spPr/>
    </dgm:pt>
    <dgm:pt modelId="{DEEA9FF2-5E2A-4E9E-9382-64F0840BE6C5}" type="pres">
      <dgm:prSet presAssocID="{FBFAC7E9-8479-429C-9C70-829E2C240D0F}" presName="rootConnector" presStyleLbl="node2" presStyleIdx="4" presStyleCnt="5"/>
      <dgm:spPr/>
    </dgm:pt>
    <dgm:pt modelId="{43B7331D-CA48-41B8-8F08-DAEB28E751BE}" type="pres">
      <dgm:prSet presAssocID="{FBFAC7E9-8479-429C-9C70-829E2C240D0F}" presName="hierChild4" presStyleCnt="0"/>
      <dgm:spPr/>
    </dgm:pt>
    <dgm:pt modelId="{05279F2E-50DD-412B-9C1D-66C128E051AC}" type="pres">
      <dgm:prSet presAssocID="{FBFAC7E9-8479-429C-9C70-829E2C240D0F}" presName="hierChild5" presStyleCnt="0"/>
      <dgm:spPr/>
    </dgm:pt>
    <dgm:pt modelId="{B2055070-15F4-4BE4-8D80-E41ADF63D51A}" type="pres">
      <dgm:prSet presAssocID="{90E218AA-1DB0-47C8-94FC-F7C7B6050091}" presName="hierChild3" presStyleCnt="0"/>
      <dgm:spPr/>
    </dgm:pt>
  </dgm:ptLst>
  <dgm:cxnLst>
    <dgm:cxn modelId="{30B15F0F-778F-402E-B644-F2796276960D}" srcId="{90E218AA-1DB0-47C8-94FC-F7C7B6050091}" destId="{88957C8B-8DA1-4546-A956-56A2C9786D55}" srcOrd="2" destOrd="0" parTransId="{5159BAD5-E80B-4150-B9EA-78FB3A950B40}" sibTransId="{C90E1F0F-A8D3-4036-9860-6BFCED83520D}"/>
    <dgm:cxn modelId="{21E2C8C8-E2C2-4A28-8C41-95172C06E3BC}" type="presOf" srcId="{90E218AA-1DB0-47C8-94FC-F7C7B6050091}" destId="{B17930BB-12A9-4922-8027-908AB3C821DF}" srcOrd="1" destOrd="0" presId="urn:microsoft.com/office/officeart/2005/8/layout/orgChart1"/>
    <dgm:cxn modelId="{61DFB37B-DCA4-45C0-B255-E3CE5F93C099}" type="presOf" srcId="{0C2C8F29-42A5-45D6-8A4D-04D99EE6FF24}" destId="{4AB138B7-34B8-4337-B40A-9EA50A4BB549}" srcOrd="1" destOrd="0" presId="urn:microsoft.com/office/officeart/2005/8/layout/orgChart1"/>
    <dgm:cxn modelId="{0BE00C20-88BA-423A-B2F5-D1B3A8A417C1}" type="presOf" srcId="{1CAEC6FA-4DD5-4DC6-A108-E8EBF6D49C72}" destId="{18EDAD8B-9BD6-43BD-B15E-D5E60BEA1CDB}" srcOrd="0" destOrd="0" presId="urn:microsoft.com/office/officeart/2005/8/layout/orgChart1"/>
    <dgm:cxn modelId="{0EE80F57-250A-4BE8-8740-0587F128B394}" type="presOf" srcId="{CF2869FA-EDF0-40A3-8A79-BEBFB158A0D3}" destId="{7B98C4E9-CA39-46C5-8622-B6F4A34D14B7}" srcOrd="0" destOrd="0" presId="urn:microsoft.com/office/officeart/2005/8/layout/orgChart1"/>
    <dgm:cxn modelId="{8678BDDD-BE24-4961-B958-0059DFE8A15E}" type="presOf" srcId="{5A1AE54F-93C0-43C1-937C-853C6532334D}" destId="{05E1690D-AEA3-43AE-A62E-D79A865C415C}" srcOrd="0" destOrd="0" presId="urn:microsoft.com/office/officeart/2005/8/layout/orgChart1"/>
    <dgm:cxn modelId="{DCE0DFAB-338A-46A3-B41B-7DA6F02AA30B}" type="presOf" srcId="{1CAEC6FA-4DD5-4DC6-A108-E8EBF6D49C72}" destId="{A07E8555-349B-420C-9D8D-8D0E478D5713}" srcOrd="1" destOrd="0" presId="urn:microsoft.com/office/officeart/2005/8/layout/orgChart1"/>
    <dgm:cxn modelId="{CD1632F2-6E5B-4991-8C09-B20891BEB627}" type="presOf" srcId="{42627C67-F4B9-4242-B9C7-230B2422225E}" destId="{7E51626D-838F-44A0-97A1-ECC36ED70E00}" srcOrd="0" destOrd="0" presId="urn:microsoft.com/office/officeart/2005/8/layout/orgChart1"/>
    <dgm:cxn modelId="{FE4DD12E-B8EE-482B-B8BE-B3565A7BEBF6}" type="presOf" srcId="{88957C8B-8DA1-4546-A956-56A2C9786D55}" destId="{BDE28158-6030-40E5-9F5F-48666B96DA85}" srcOrd="0" destOrd="0" presId="urn:microsoft.com/office/officeart/2005/8/layout/orgChart1"/>
    <dgm:cxn modelId="{C04CB730-1A83-41A2-BD13-8823E25CECB3}" type="presOf" srcId="{D3438A39-F4F7-4CB9-9746-6408F47CDCBB}" destId="{E557219F-7EE2-4F67-9208-4C0DDB505DA7}" srcOrd="1" destOrd="0" presId="urn:microsoft.com/office/officeart/2005/8/layout/orgChart1"/>
    <dgm:cxn modelId="{609F8CA1-84C1-4945-AABD-42DA333E22C8}" type="presOf" srcId="{E799516D-8EB0-48FF-8EFD-EBAB753F8C77}" destId="{43501D4D-6988-49DB-8978-C8E8783A1A0B}" srcOrd="0" destOrd="0" presId="urn:microsoft.com/office/officeart/2005/8/layout/orgChart1"/>
    <dgm:cxn modelId="{2E237A1A-11CB-4580-9ED2-81488F4B1E53}" srcId="{90E218AA-1DB0-47C8-94FC-F7C7B6050091}" destId="{FBFAC7E9-8479-429C-9C70-829E2C240D0F}" srcOrd="4" destOrd="0" parTransId="{AED7DF86-EE0E-4CC9-AC09-FF26EC58EC46}" sibTransId="{24298C42-4A27-4CC7-9F46-FC7289D17496}"/>
    <dgm:cxn modelId="{1132AFED-9A24-4BD9-83E1-B8419AB63B18}" type="presOf" srcId="{AED7DF86-EE0E-4CC9-AC09-FF26EC58EC46}" destId="{F7E9A416-E5A3-4987-9614-C4F71955D8A8}" srcOrd="0" destOrd="0" presId="urn:microsoft.com/office/officeart/2005/8/layout/orgChart1"/>
    <dgm:cxn modelId="{C582B761-52A4-40E5-9B4B-6F3EE87AD14A}" type="presOf" srcId="{FBFAC7E9-8479-429C-9C70-829E2C240D0F}" destId="{D084B38A-5171-48A5-A082-4E501F0E9997}" srcOrd="0" destOrd="0" presId="urn:microsoft.com/office/officeart/2005/8/layout/orgChart1"/>
    <dgm:cxn modelId="{ECE1CC12-CFA5-47C5-A298-D57BAA8577EE}" srcId="{90E218AA-1DB0-47C8-94FC-F7C7B6050091}" destId="{0C2C8F29-42A5-45D6-8A4D-04D99EE6FF24}" srcOrd="1" destOrd="0" parTransId="{5A1AE54F-93C0-43C1-937C-853C6532334D}" sibTransId="{B9389E4B-7FB0-48FB-8AB2-40CB98F1C0AF}"/>
    <dgm:cxn modelId="{0CCC4686-5D7C-4EF1-A516-D7ACFEEFA27D}" type="presOf" srcId="{90E218AA-1DB0-47C8-94FC-F7C7B6050091}" destId="{BFFB7261-C556-4EC3-8C21-B31F09D99108}" srcOrd="0" destOrd="0" presId="urn:microsoft.com/office/officeart/2005/8/layout/orgChart1"/>
    <dgm:cxn modelId="{ECBD3BE7-B83C-4656-95A1-BCD29DC93906}" type="presOf" srcId="{D3438A39-F4F7-4CB9-9746-6408F47CDCBB}" destId="{9C781676-48A9-4025-AAAF-0A68865760E3}" srcOrd="0" destOrd="0" presId="urn:microsoft.com/office/officeart/2005/8/layout/orgChart1"/>
    <dgm:cxn modelId="{262535C3-2C9F-46CF-A3DA-3BD042A93A29}" type="presOf" srcId="{88957C8B-8DA1-4546-A956-56A2C9786D55}" destId="{FDA0EB2A-EF60-4A88-8C2A-23070F1D52B3}" srcOrd="1" destOrd="0" presId="urn:microsoft.com/office/officeart/2005/8/layout/orgChart1"/>
    <dgm:cxn modelId="{C4D93413-E177-4690-AA03-3F30C66833A6}" srcId="{90E218AA-1DB0-47C8-94FC-F7C7B6050091}" destId="{D3438A39-F4F7-4CB9-9746-6408F47CDCBB}" srcOrd="3" destOrd="0" parTransId="{CF2869FA-EDF0-40A3-8A79-BEBFB158A0D3}" sibTransId="{B58789B5-4024-4A59-A811-39960CE1C630}"/>
    <dgm:cxn modelId="{A0F1C39E-EA29-48FB-AD8F-4F5F113108A6}" type="presOf" srcId="{0C2C8F29-42A5-45D6-8A4D-04D99EE6FF24}" destId="{0CCAF89D-3C8F-47DF-A6E5-0552A1E95858}" srcOrd="0" destOrd="0" presId="urn:microsoft.com/office/officeart/2005/8/layout/orgChart1"/>
    <dgm:cxn modelId="{D7A31094-4C0F-4D90-98BD-CD805936B8DF}" srcId="{90E218AA-1DB0-47C8-94FC-F7C7B6050091}" destId="{1CAEC6FA-4DD5-4DC6-A108-E8EBF6D49C72}" srcOrd="0" destOrd="0" parTransId="{42627C67-F4B9-4242-B9C7-230B2422225E}" sibTransId="{20215ABF-282D-4F0E-9BFE-5BC2A72DDF21}"/>
    <dgm:cxn modelId="{592AFF92-7990-4F17-989F-3266E3C13C4B}" type="presOf" srcId="{FBFAC7E9-8479-429C-9C70-829E2C240D0F}" destId="{DEEA9FF2-5E2A-4E9E-9382-64F0840BE6C5}" srcOrd="1" destOrd="0" presId="urn:microsoft.com/office/officeart/2005/8/layout/orgChart1"/>
    <dgm:cxn modelId="{47770789-11FB-4F08-9B4B-D66D1D5CE521}" type="presOf" srcId="{5159BAD5-E80B-4150-B9EA-78FB3A950B40}" destId="{4FB43D65-F709-4101-8F2D-F74ED55C5A8C}" srcOrd="0" destOrd="0" presId="urn:microsoft.com/office/officeart/2005/8/layout/orgChart1"/>
    <dgm:cxn modelId="{D5565BC0-BA3F-4702-AEE1-9152A7C2C43E}" srcId="{E799516D-8EB0-48FF-8EFD-EBAB753F8C77}" destId="{90E218AA-1DB0-47C8-94FC-F7C7B6050091}" srcOrd="0" destOrd="0" parTransId="{4D6B1DEE-D517-43AD-9A28-57C2F8208FB5}" sibTransId="{4296915D-6F5A-4DD5-B076-C088DCD16E38}"/>
    <dgm:cxn modelId="{B8DA243F-C29A-4F3A-A942-8163B09550B4}" type="presParOf" srcId="{43501D4D-6988-49DB-8978-C8E8783A1A0B}" destId="{9D2E1A95-335D-4B4B-8AC4-75A2C6D333C4}" srcOrd="0" destOrd="0" presId="urn:microsoft.com/office/officeart/2005/8/layout/orgChart1"/>
    <dgm:cxn modelId="{3BA5759C-DC99-4C90-87EB-AC44A16705D6}" type="presParOf" srcId="{9D2E1A95-335D-4B4B-8AC4-75A2C6D333C4}" destId="{1AE47891-F2E8-4FEB-BE9C-CEB653C6596F}" srcOrd="0" destOrd="0" presId="urn:microsoft.com/office/officeart/2005/8/layout/orgChart1"/>
    <dgm:cxn modelId="{0CBF682C-99E6-46A6-97CC-99AC6390B7D0}" type="presParOf" srcId="{1AE47891-F2E8-4FEB-BE9C-CEB653C6596F}" destId="{BFFB7261-C556-4EC3-8C21-B31F09D99108}" srcOrd="0" destOrd="0" presId="urn:microsoft.com/office/officeart/2005/8/layout/orgChart1"/>
    <dgm:cxn modelId="{0919882D-17AB-4C7B-916D-1921F0F06D2B}" type="presParOf" srcId="{1AE47891-F2E8-4FEB-BE9C-CEB653C6596F}" destId="{B17930BB-12A9-4922-8027-908AB3C821DF}" srcOrd="1" destOrd="0" presId="urn:microsoft.com/office/officeart/2005/8/layout/orgChart1"/>
    <dgm:cxn modelId="{CC4CAB1B-1A11-4610-BD6B-4CE66E763D82}" type="presParOf" srcId="{9D2E1A95-335D-4B4B-8AC4-75A2C6D333C4}" destId="{44FB6416-E00E-4921-81DD-8DD6159547B4}" srcOrd="1" destOrd="0" presId="urn:microsoft.com/office/officeart/2005/8/layout/orgChart1"/>
    <dgm:cxn modelId="{6F15AE0C-5FAD-4C26-9BE9-FCB1BFDB94D0}" type="presParOf" srcId="{44FB6416-E00E-4921-81DD-8DD6159547B4}" destId="{7E51626D-838F-44A0-97A1-ECC36ED70E00}" srcOrd="0" destOrd="0" presId="urn:microsoft.com/office/officeart/2005/8/layout/orgChart1"/>
    <dgm:cxn modelId="{AFE21F40-3FEC-4C16-AC77-1FB1E2C2E6DC}" type="presParOf" srcId="{44FB6416-E00E-4921-81DD-8DD6159547B4}" destId="{1861FBD1-B163-41F8-AB6F-3C0FE15EA164}" srcOrd="1" destOrd="0" presId="urn:microsoft.com/office/officeart/2005/8/layout/orgChart1"/>
    <dgm:cxn modelId="{8EB81E9B-0FE9-4032-A575-5A23931147ED}" type="presParOf" srcId="{1861FBD1-B163-41F8-AB6F-3C0FE15EA164}" destId="{11563E25-010D-47CB-927F-9C656DF1451D}" srcOrd="0" destOrd="0" presId="urn:microsoft.com/office/officeart/2005/8/layout/orgChart1"/>
    <dgm:cxn modelId="{DF07E18B-E3F1-45C0-B495-7E0926A0C77F}" type="presParOf" srcId="{11563E25-010D-47CB-927F-9C656DF1451D}" destId="{18EDAD8B-9BD6-43BD-B15E-D5E60BEA1CDB}" srcOrd="0" destOrd="0" presId="urn:microsoft.com/office/officeart/2005/8/layout/orgChart1"/>
    <dgm:cxn modelId="{C8A8706A-666C-4FD5-8FE2-CC5C9C009244}" type="presParOf" srcId="{11563E25-010D-47CB-927F-9C656DF1451D}" destId="{A07E8555-349B-420C-9D8D-8D0E478D5713}" srcOrd="1" destOrd="0" presId="urn:microsoft.com/office/officeart/2005/8/layout/orgChart1"/>
    <dgm:cxn modelId="{7ECD7FF5-B973-417F-87CB-A903C38341B0}" type="presParOf" srcId="{1861FBD1-B163-41F8-AB6F-3C0FE15EA164}" destId="{64388F68-0854-4703-9307-3AB79A7853FD}" srcOrd="1" destOrd="0" presId="urn:microsoft.com/office/officeart/2005/8/layout/orgChart1"/>
    <dgm:cxn modelId="{30B3F429-D036-4F9D-BA09-8FB93908DDB4}" type="presParOf" srcId="{1861FBD1-B163-41F8-AB6F-3C0FE15EA164}" destId="{FF15EB84-8A6B-45D6-8759-4D8EB4E9CE07}" srcOrd="2" destOrd="0" presId="urn:microsoft.com/office/officeart/2005/8/layout/orgChart1"/>
    <dgm:cxn modelId="{05B6E887-C537-48CB-A0BE-3D8886959A36}" type="presParOf" srcId="{44FB6416-E00E-4921-81DD-8DD6159547B4}" destId="{05E1690D-AEA3-43AE-A62E-D79A865C415C}" srcOrd="2" destOrd="0" presId="urn:microsoft.com/office/officeart/2005/8/layout/orgChart1"/>
    <dgm:cxn modelId="{0F8E03C8-1399-4F86-B126-8B3AF0349D3D}" type="presParOf" srcId="{44FB6416-E00E-4921-81DD-8DD6159547B4}" destId="{34251B64-316B-4100-9545-DDD5B0393719}" srcOrd="3" destOrd="0" presId="urn:microsoft.com/office/officeart/2005/8/layout/orgChart1"/>
    <dgm:cxn modelId="{C8F3650F-D756-403C-BAED-8D5EFC53CAF4}" type="presParOf" srcId="{34251B64-316B-4100-9545-DDD5B0393719}" destId="{00F45B73-D24A-4882-9D8A-1835D264A7E3}" srcOrd="0" destOrd="0" presId="urn:microsoft.com/office/officeart/2005/8/layout/orgChart1"/>
    <dgm:cxn modelId="{195C90A5-7CFF-4035-B2A5-2F6873CD8439}" type="presParOf" srcId="{00F45B73-D24A-4882-9D8A-1835D264A7E3}" destId="{0CCAF89D-3C8F-47DF-A6E5-0552A1E95858}" srcOrd="0" destOrd="0" presId="urn:microsoft.com/office/officeart/2005/8/layout/orgChart1"/>
    <dgm:cxn modelId="{E36F02FB-CA58-4B07-B86D-7EDF5547AFA6}" type="presParOf" srcId="{00F45B73-D24A-4882-9D8A-1835D264A7E3}" destId="{4AB138B7-34B8-4337-B40A-9EA50A4BB549}" srcOrd="1" destOrd="0" presId="urn:microsoft.com/office/officeart/2005/8/layout/orgChart1"/>
    <dgm:cxn modelId="{DEDBF163-6E69-430E-B545-27EFB6E95BAB}" type="presParOf" srcId="{34251B64-316B-4100-9545-DDD5B0393719}" destId="{6DEED270-1B7F-49EC-B414-2B1778CD2532}" srcOrd="1" destOrd="0" presId="urn:microsoft.com/office/officeart/2005/8/layout/orgChart1"/>
    <dgm:cxn modelId="{AD5E931F-BC21-4DB0-AE5B-0D3B46CCFEA9}" type="presParOf" srcId="{34251B64-316B-4100-9545-DDD5B0393719}" destId="{C3303874-BA98-4770-8C2B-C09FE4407928}" srcOrd="2" destOrd="0" presId="urn:microsoft.com/office/officeart/2005/8/layout/orgChart1"/>
    <dgm:cxn modelId="{96A597D9-FBA3-44F2-A2AC-119B32975E34}" type="presParOf" srcId="{44FB6416-E00E-4921-81DD-8DD6159547B4}" destId="{4FB43D65-F709-4101-8F2D-F74ED55C5A8C}" srcOrd="4" destOrd="0" presId="urn:microsoft.com/office/officeart/2005/8/layout/orgChart1"/>
    <dgm:cxn modelId="{210127D1-A00C-408C-805E-FCFEED979BA4}" type="presParOf" srcId="{44FB6416-E00E-4921-81DD-8DD6159547B4}" destId="{3B048E68-DF74-487F-AB9F-D41839787BC3}" srcOrd="5" destOrd="0" presId="urn:microsoft.com/office/officeart/2005/8/layout/orgChart1"/>
    <dgm:cxn modelId="{3C2A0DC0-D28D-4325-946C-B6C91BE260AF}" type="presParOf" srcId="{3B048E68-DF74-487F-AB9F-D41839787BC3}" destId="{C04819E1-A478-405A-A5A3-B2FF95E99D10}" srcOrd="0" destOrd="0" presId="urn:microsoft.com/office/officeart/2005/8/layout/orgChart1"/>
    <dgm:cxn modelId="{E96CB515-47C7-4666-93D1-C824C360D3A9}" type="presParOf" srcId="{C04819E1-A478-405A-A5A3-B2FF95E99D10}" destId="{BDE28158-6030-40E5-9F5F-48666B96DA85}" srcOrd="0" destOrd="0" presId="urn:microsoft.com/office/officeart/2005/8/layout/orgChart1"/>
    <dgm:cxn modelId="{64C63E0D-36F5-474B-95AC-FD841B46FD66}" type="presParOf" srcId="{C04819E1-A478-405A-A5A3-B2FF95E99D10}" destId="{FDA0EB2A-EF60-4A88-8C2A-23070F1D52B3}" srcOrd="1" destOrd="0" presId="urn:microsoft.com/office/officeart/2005/8/layout/orgChart1"/>
    <dgm:cxn modelId="{656E7C83-676D-4BF4-931B-13EFE1D812F9}" type="presParOf" srcId="{3B048E68-DF74-487F-AB9F-D41839787BC3}" destId="{50332F85-15FB-418F-85B6-5896091FC8B9}" srcOrd="1" destOrd="0" presId="urn:microsoft.com/office/officeart/2005/8/layout/orgChart1"/>
    <dgm:cxn modelId="{4551726B-5055-4EF0-9CD4-DB945783AAB9}" type="presParOf" srcId="{3B048E68-DF74-487F-AB9F-D41839787BC3}" destId="{C2EF0126-4C2B-4492-A9AF-CFBDA0EAE258}" srcOrd="2" destOrd="0" presId="urn:microsoft.com/office/officeart/2005/8/layout/orgChart1"/>
    <dgm:cxn modelId="{EEF0CA8F-34A2-40EE-96B2-16ABB3F9138F}" type="presParOf" srcId="{44FB6416-E00E-4921-81DD-8DD6159547B4}" destId="{7B98C4E9-CA39-46C5-8622-B6F4A34D14B7}" srcOrd="6" destOrd="0" presId="urn:microsoft.com/office/officeart/2005/8/layout/orgChart1"/>
    <dgm:cxn modelId="{9F9FBE3C-75D3-46B2-AF41-97C6D50DCC41}" type="presParOf" srcId="{44FB6416-E00E-4921-81DD-8DD6159547B4}" destId="{327A2125-1FEC-4AEB-83CA-8BE7766191DA}" srcOrd="7" destOrd="0" presId="urn:microsoft.com/office/officeart/2005/8/layout/orgChart1"/>
    <dgm:cxn modelId="{8C1F7BD1-91EA-4610-950C-335714430007}" type="presParOf" srcId="{327A2125-1FEC-4AEB-83CA-8BE7766191DA}" destId="{F74CA6D6-E827-4675-A097-B5B86DBF2EF5}" srcOrd="0" destOrd="0" presId="urn:microsoft.com/office/officeart/2005/8/layout/orgChart1"/>
    <dgm:cxn modelId="{212D12B4-FB4E-489C-8441-F4B8FD82F624}" type="presParOf" srcId="{F74CA6D6-E827-4675-A097-B5B86DBF2EF5}" destId="{9C781676-48A9-4025-AAAF-0A68865760E3}" srcOrd="0" destOrd="0" presId="urn:microsoft.com/office/officeart/2005/8/layout/orgChart1"/>
    <dgm:cxn modelId="{4BF285AA-0F6B-4B69-9933-EE99CAEB9D9F}" type="presParOf" srcId="{F74CA6D6-E827-4675-A097-B5B86DBF2EF5}" destId="{E557219F-7EE2-4F67-9208-4C0DDB505DA7}" srcOrd="1" destOrd="0" presId="urn:microsoft.com/office/officeart/2005/8/layout/orgChart1"/>
    <dgm:cxn modelId="{0D7954ED-5D7C-4D58-8000-C1C68D872174}" type="presParOf" srcId="{327A2125-1FEC-4AEB-83CA-8BE7766191DA}" destId="{6452DD7B-729E-4772-9D32-408CABC6777B}" srcOrd="1" destOrd="0" presId="urn:microsoft.com/office/officeart/2005/8/layout/orgChart1"/>
    <dgm:cxn modelId="{8EBC9469-BD71-40C4-ADF3-389A7B0A671A}" type="presParOf" srcId="{327A2125-1FEC-4AEB-83CA-8BE7766191DA}" destId="{63D8E623-DD89-4E0A-B1ED-54C4A9124D25}" srcOrd="2" destOrd="0" presId="urn:microsoft.com/office/officeart/2005/8/layout/orgChart1"/>
    <dgm:cxn modelId="{6EB59075-22B5-4EB6-BDA9-8933CFBCC9B3}" type="presParOf" srcId="{44FB6416-E00E-4921-81DD-8DD6159547B4}" destId="{F7E9A416-E5A3-4987-9614-C4F71955D8A8}" srcOrd="8" destOrd="0" presId="urn:microsoft.com/office/officeart/2005/8/layout/orgChart1"/>
    <dgm:cxn modelId="{3BE01300-5F00-44D3-AE67-11A7105C2271}" type="presParOf" srcId="{44FB6416-E00E-4921-81DD-8DD6159547B4}" destId="{C7AFF78F-3DEE-42CF-9A6C-65BE976606D9}" srcOrd="9" destOrd="0" presId="urn:microsoft.com/office/officeart/2005/8/layout/orgChart1"/>
    <dgm:cxn modelId="{4BC9A192-4F57-4945-A49F-CA3862748746}" type="presParOf" srcId="{C7AFF78F-3DEE-42CF-9A6C-65BE976606D9}" destId="{48D125DA-FF5C-42B4-B774-87F61C6F5319}" srcOrd="0" destOrd="0" presId="urn:microsoft.com/office/officeart/2005/8/layout/orgChart1"/>
    <dgm:cxn modelId="{C4A34365-D171-4AAC-B042-C473944082A8}" type="presParOf" srcId="{48D125DA-FF5C-42B4-B774-87F61C6F5319}" destId="{D084B38A-5171-48A5-A082-4E501F0E9997}" srcOrd="0" destOrd="0" presId="urn:microsoft.com/office/officeart/2005/8/layout/orgChart1"/>
    <dgm:cxn modelId="{1B02813A-0488-42CF-819D-BE7381F8B5C5}" type="presParOf" srcId="{48D125DA-FF5C-42B4-B774-87F61C6F5319}" destId="{DEEA9FF2-5E2A-4E9E-9382-64F0840BE6C5}" srcOrd="1" destOrd="0" presId="urn:microsoft.com/office/officeart/2005/8/layout/orgChart1"/>
    <dgm:cxn modelId="{99AD2957-76B5-4C49-B014-B8B92E31D179}" type="presParOf" srcId="{C7AFF78F-3DEE-42CF-9A6C-65BE976606D9}" destId="{43B7331D-CA48-41B8-8F08-DAEB28E751BE}" srcOrd="1" destOrd="0" presId="urn:microsoft.com/office/officeart/2005/8/layout/orgChart1"/>
    <dgm:cxn modelId="{945D0354-94A9-4ACE-8FD9-4F007EEBDB82}" type="presParOf" srcId="{C7AFF78F-3DEE-42CF-9A6C-65BE976606D9}" destId="{05279F2E-50DD-412B-9C1D-66C128E051AC}" srcOrd="2" destOrd="0" presId="urn:microsoft.com/office/officeart/2005/8/layout/orgChart1"/>
    <dgm:cxn modelId="{251467ED-F78D-45EC-B0EE-47E467076850}" type="presParOf" srcId="{9D2E1A95-335D-4B4B-8AC4-75A2C6D333C4}" destId="{B2055070-15F4-4BE4-8D80-E41ADF63D5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D6963-E092-4246-A377-18E48761C6D4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A87F5-C359-4152-BE31-81563E2FFA0D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0AB24-2811-458E-A6DF-336AC9A041D2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6F9D0-E709-42F3-97BE-59AAD4C602B7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987CE-EB43-481D-BA32-4C259F4E53FA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CB3F2-7BE3-4AE7-83E7-B10CB39DE4E3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홈</a:t>
          </a:r>
          <a:endParaRPr lang="ko-KR" altLang="en-US" sz="1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3368228" y="1867450"/>
        <a:ext cx="1391542" cy="695771"/>
      </dsp:txXfrm>
    </dsp:sp>
    <dsp:sp modelId="{94CD5DC4-B16C-4D43-B7CF-1D2811777E73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</a:t>
          </a:r>
          <a:endParaRPr lang="ko-KR" altLang="en-US" sz="1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694" y="2855445"/>
        <a:ext cx="1391542" cy="695771"/>
      </dsp:txXfrm>
    </dsp:sp>
    <dsp:sp modelId="{9032F012-F3B9-4E43-ACDB-CCD6A28B8BB3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</a:t>
          </a:r>
          <a:r>
            <a:rPr lang="ko-KR" altLang="en-US" sz="1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sz="1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1684461" y="2855445"/>
        <a:ext cx="1391542" cy="695771"/>
      </dsp:txXfrm>
    </dsp:sp>
    <dsp:sp modelId="{BE87A1C6-905B-4C03-B020-95AE5CBCB1CF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영화</a:t>
          </a:r>
          <a:endParaRPr lang="ko-KR" altLang="en-US" sz="1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3368228" y="2855445"/>
        <a:ext cx="1391542" cy="695771"/>
      </dsp:txXfrm>
    </dsp:sp>
    <dsp:sp modelId="{FFFD85A0-C7BA-4337-AC44-081D5E82CD45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endParaRPr lang="ko-KR" altLang="en-US" sz="1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5051995" y="2855445"/>
        <a:ext cx="1391542" cy="695771"/>
      </dsp:txXfrm>
    </dsp:sp>
    <dsp:sp modelId="{D8657B59-8705-41C0-8001-9031AF2DDC5C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저장한 </a:t>
          </a:r>
          <a:r>
            <a:rPr lang="ko-KR" altLang="en-US" sz="1900" kern="1200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콘텐츠</a:t>
          </a:r>
          <a:r>
            <a:rPr lang="ko-KR" altLang="en-US" sz="1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 목록</a:t>
          </a:r>
          <a:endParaRPr lang="ko-KR" altLang="en-US" sz="1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6735762" y="2855445"/>
        <a:ext cx="1391542" cy="695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0AB24-2811-458E-A6DF-336AC9A041D2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6F9D0-E709-42F3-97BE-59AAD4C602B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987CE-EB43-481D-BA32-4C259F4E53FA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CB3F2-7BE3-4AE7-83E7-B10CB39DE4E3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</a:t>
          </a:r>
          <a:endParaRPr lang="ko-KR" altLang="en-US" sz="3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2875855" y="1271678"/>
        <a:ext cx="2376289" cy="1188144"/>
      </dsp:txXfrm>
    </dsp:sp>
    <dsp:sp modelId="{94CD5DC4-B16C-4D43-B7CF-1D2811777E73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 홈</a:t>
          </a:r>
          <a:endParaRPr lang="ko-KR" altLang="en-US" sz="3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545" y="2958843"/>
        <a:ext cx="2376289" cy="1188144"/>
      </dsp:txXfrm>
    </dsp:sp>
    <dsp:sp modelId="{9032F012-F3B9-4E43-ACDB-CCD6A28B8BB3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sz="3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채널</a:t>
          </a:r>
          <a:endParaRPr lang="ko-KR" altLang="en-US" sz="3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2875855" y="2958843"/>
        <a:ext cx="2376289" cy="1188144"/>
      </dsp:txXfrm>
    </dsp:sp>
    <dsp:sp modelId="{BE87A1C6-905B-4C03-B020-95AE5CBCB1CF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정주행채널</a:t>
          </a:r>
          <a:endParaRPr lang="ko-KR" altLang="en-US" sz="3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5751165" y="2958843"/>
        <a:ext cx="2376289" cy="1188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4C9CD-7BBD-4C95-B45E-DA3C3508B22E}">
      <dsp:nvSpPr>
        <dsp:cNvPr id="0" name=""/>
        <dsp:cNvSpPr/>
      </dsp:nvSpPr>
      <dsp:spPr>
        <a:xfrm>
          <a:off x="5317466" y="3073863"/>
          <a:ext cx="4755698" cy="23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09"/>
              </a:lnTo>
              <a:lnTo>
                <a:pt x="4755698" y="117909"/>
              </a:lnTo>
              <a:lnTo>
                <a:pt x="4755698" y="235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CAE9D-5FBC-4995-AF55-BE38DFBACCD1}">
      <dsp:nvSpPr>
        <dsp:cNvPr id="0" name=""/>
        <dsp:cNvSpPr/>
      </dsp:nvSpPr>
      <dsp:spPr>
        <a:xfrm>
          <a:off x="5317466" y="3073863"/>
          <a:ext cx="3396927" cy="23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09"/>
              </a:lnTo>
              <a:lnTo>
                <a:pt x="3396927" y="117909"/>
              </a:lnTo>
              <a:lnTo>
                <a:pt x="3396927" y="235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D3041-210C-48EF-97E5-2ABBE3EDFE88}">
      <dsp:nvSpPr>
        <dsp:cNvPr id="0" name=""/>
        <dsp:cNvSpPr/>
      </dsp:nvSpPr>
      <dsp:spPr>
        <a:xfrm>
          <a:off x="5317466" y="3073863"/>
          <a:ext cx="2038156" cy="23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09"/>
              </a:lnTo>
              <a:lnTo>
                <a:pt x="2038156" y="117909"/>
              </a:lnTo>
              <a:lnTo>
                <a:pt x="2038156" y="235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35501-6299-46F9-8455-B0722D333847}">
      <dsp:nvSpPr>
        <dsp:cNvPr id="0" name=""/>
        <dsp:cNvSpPr/>
      </dsp:nvSpPr>
      <dsp:spPr>
        <a:xfrm>
          <a:off x="5317466" y="3073863"/>
          <a:ext cx="679385" cy="23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09"/>
              </a:lnTo>
              <a:lnTo>
                <a:pt x="679385" y="117909"/>
              </a:lnTo>
              <a:lnTo>
                <a:pt x="679385" y="235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8AA97-DC46-46B3-BF02-104BEEFD43AC}">
      <dsp:nvSpPr>
        <dsp:cNvPr id="0" name=""/>
        <dsp:cNvSpPr/>
      </dsp:nvSpPr>
      <dsp:spPr>
        <a:xfrm>
          <a:off x="4638080" y="3073863"/>
          <a:ext cx="679385" cy="235819"/>
        </a:xfrm>
        <a:custGeom>
          <a:avLst/>
          <a:gdLst/>
          <a:ahLst/>
          <a:cxnLst/>
          <a:rect l="0" t="0" r="0" b="0"/>
          <a:pathLst>
            <a:path>
              <a:moveTo>
                <a:pt x="679385" y="0"/>
              </a:moveTo>
              <a:lnTo>
                <a:pt x="679385" y="117909"/>
              </a:lnTo>
              <a:lnTo>
                <a:pt x="0" y="117909"/>
              </a:lnTo>
              <a:lnTo>
                <a:pt x="0" y="235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DF900-FA49-49BE-8F82-740D5353EE84}">
      <dsp:nvSpPr>
        <dsp:cNvPr id="0" name=""/>
        <dsp:cNvSpPr/>
      </dsp:nvSpPr>
      <dsp:spPr>
        <a:xfrm>
          <a:off x="3279309" y="3073863"/>
          <a:ext cx="2038156" cy="235819"/>
        </a:xfrm>
        <a:custGeom>
          <a:avLst/>
          <a:gdLst/>
          <a:ahLst/>
          <a:cxnLst/>
          <a:rect l="0" t="0" r="0" b="0"/>
          <a:pathLst>
            <a:path>
              <a:moveTo>
                <a:pt x="2038156" y="0"/>
              </a:moveTo>
              <a:lnTo>
                <a:pt x="2038156" y="117909"/>
              </a:lnTo>
              <a:lnTo>
                <a:pt x="0" y="117909"/>
              </a:lnTo>
              <a:lnTo>
                <a:pt x="0" y="235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0AB24-2811-458E-A6DF-336AC9A041D2}">
      <dsp:nvSpPr>
        <dsp:cNvPr id="0" name=""/>
        <dsp:cNvSpPr/>
      </dsp:nvSpPr>
      <dsp:spPr>
        <a:xfrm>
          <a:off x="1920538" y="3073863"/>
          <a:ext cx="3396927" cy="235819"/>
        </a:xfrm>
        <a:custGeom>
          <a:avLst/>
          <a:gdLst/>
          <a:ahLst/>
          <a:cxnLst/>
          <a:rect l="0" t="0" r="0" b="0"/>
          <a:pathLst>
            <a:path>
              <a:moveTo>
                <a:pt x="3396927" y="0"/>
              </a:moveTo>
              <a:lnTo>
                <a:pt x="3396927" y="117909"/>
              </a:lnTo>
              <a:lnTo>
                <a:pt x="0" y="117909"/>
              </a:lnTo>
              <a:lnTo>
                <a:pt x="0" y="235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6F9D0-E709-42F3-97BE-59AAD4C602B7}">
      <dsp:nvSpPr>
        <dsp:cNvPr id="0" name=""/>
        <dsp:cNvSpPr/>
      </dsp:nvSpPr>
      <dsp:spPr>
        <a:xfrm>
          <a:off x="561767" y="3073863"/>
          <a:ext cx="4755698" cy="235819"/>
        </a:xfrm>
        <a:custGeom>
          <a:avLst/>
          <a:gdLst/>
          <a:ahLst/>
          <a:cxnLst/>
          <a:rect l="0" t="0" r="0" b="0"/>
          <a:pathLst>
            <a:path>
              <a:moveTo>
                <a:pt x="4755698" y="0"/>
              </a:moveTo>
              <a:lnTo>
                <a:pt x="4755698" y="117909"/>
              </a:lnTo>
              <a:lnTo>
                <a:pt x="0" y="117909"/>
              </a:lnTo>
              <a:lnTo>
                <a:pt x="0" y="235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86A8D-070D-41BA-A450-DF51410E8E5A}">
      <dsp:nvSpPr>
        <dsp:cNvPr id="0" name=""/>
        <dsp:cNvSpPr/>
      </dsp:nvSpPr>
      <dsp:spPr>
        <a:xfrm>
          <a:off x="4755990" y="2512388"/>
          <a:ext cx="1122951" cy="561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sz="1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4755990" y="2512388"/>
        <a:ext cx="1122951" cy="561475"/>
      </dsp:txXfrm>
    </dsp:sp>
    <dsp:sp modelId="{9032F012-F3B9-4E43-ACDB-CCD6A28B8BB3}">
      <dsp:nvSpPr>
        <dsp:cNvPr id="0" name=""/>
        <dsp:cNvSpPr/>
      </dsp:nvSpPr>
      <dsp:spPr>
        <a:xfrm>
          <a:off x="292" y="3309683"/>
          <a:ext cx="1122951" cy="561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 홈</a:t>
          </a:r>
          <a:endParaRPr lang="ko-KR" altLang="en-US" sz="1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292" y="3309683"/>
        <a:ext cx="1122951" cy="561475"/>
      </dsp:txXfrm>
    </dsp:sp>
    <dsp:sp modelId="{BE87A1C6-905B-4C03-B020-95AE5CBCB1CF}">
      <dsp:nvSpPr>
        <dsp:cNvPr id="0" name=""/>
        <dsp:cNvSpPr/>
      </dsp:nvSpPr>
      <dsp:spPr>
        <a:xfrm>
          <a:off x="1359063" y="3309683"/>
          <a:ext cx="1122951" cy="561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인기 </a:t>
          </a:r>
          <a:r>
            <a:rPr lang="en-US" altLang="ko-KR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sz="1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1359063" y="3309683"/>
        <a:ext cx="1122951" cy="561475"/>
      </dsp:txXfrm>
    </dsp:sp>
    <dsp:sp modelId="{EFADB3A5-E10D-473B-8D80-25760092F9E7}">
      <dsp:nvSpPr>
        <dsp:cNvPr id="0" name=""/>
        <dsp:cNvSpPr/>
      </dsp:nvSpPr>
      <dsp:spPr>
        <a:xfrm>
          <a:off x="2717833" y="3309683"/>
          <a:ext cx="1122951" cy="561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최신 </a:t>
          </a:r>
          <a:r>
            <a:rPr lang="en-US" altLang="ko-KR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sz="1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2717833" y="3309683"/>
        <a:ext cx="1122951" cy="561475"/>
      </dsp:txXfrm>
    </dsp:sp>
    <dsp:sp modelId="{B92212F8-17DE-40C3-AC5A-54EA4287AB1C}">
      <dsp:nvSpPr>
        <dsp:cNvPr id="0" name=""/>
        <dsp:cNvSpPr/>
      </dsp:nvSpPr>
      <dsp:spPr>
        <a:xfrm>
          <a:off x="4076604" y="3309683"/>
          <a:ext cx="1122951" cy="561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드라마</a:t>
          </a:r>
          <a:endParaRPr lang="ko-KR" altLang="en-US" sz="1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4076604" y="3309683"/>
        <a:ext cx="1122951" cy="561475"/>
      </dsp:txXfrm>
    </dsp:sp>
    <dsp:sp modelId="{DC1BD21A-DEB7-42B4-B8FD-EA6CA51D697D}">
      <dsp:nvSpPr>
        <dsp:cNvPr id="0" name=""/>
        <dsp:cNvSpPr/>
      </dsp:nvSpPr>
      <dsp:spPr>
        <a:xfrm>
          <a:off x="5435375" y="3309683"/>
          <a:ext cx="1122951" cy="561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예능</a:t>
          </a:r>
          <a:endParaRPr lang="ko-KR" altLang="en-US" sz="1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5435375" y="3309683"/>
        <a:ext cx="1122951" cy="561475"/>
      </dsp:txXfrm>
    </dsp:sp>
    <dsp:sp modelId="{CFE8B41D-7E74-49B3-AB21-FA382DD0C733}">
      <dsp:nvSpPr>
        <dsp:cNvPr id="0" name=""/>
        <dsp:cNvSpPr/>
      </dsp:nvSpPr>
      <dsp:spPr>
        <a:xfrm>
          <a:off x="6794146" y="3309683"/>
          <a:ext cx="1122951" cy="561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해외시리즈</a:t>
          </a:r>
          <a:endParaRPr lang="ko-KR" altLang="en-US" sz="1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6794146" y="3309683"/>
        <a:ext cx="1122951" cy="561475"/>
      </dsp:txXfrm>
    </dsp:sp>
    <dsp:sp modelId="{F10C3024-C29F-43B3-A805-FF6D2547E8D4}">
      <dsp:nvSpPr>
        <dsp:cNvPr id="0" name=""/>
        <dsp:cNvSpPr/>
      </dsp:nvSpPr>
      <dsp:spPr>
        <a:xfrm>
          <a:off x="8152917" y="3309683"/>
          <a:ext cx="1122951" cy="561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애니메이션</a:t>
          </a:r>
          <a:endParaRPr lang="ko-KR" altLang="en-US" sz="1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8152917" y="3309683"/>
        <a:ext cx="1122951" cy="561475"/>
      </dsp:txXfrm>
    </dsp:sp>
    <dsp:sp modelId="{9994E14E-9E17-45F8-91B4-1C69EDDCCA0F}">
      <dsp:nvSpPr>
        <dsp:cNvPr id="0" name=""/>
        <dsp:cNvSpPr/>
      </dsp:nvSpPr>
      <dsp:spPr>
        <a:xfrm>
          <a:off x="9511688" y="3309683"/>
          <a:ext cx="1122951" cy="561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교양</a:t>
          </a:r>
          <a:endParaRPr lang="ko-KR" altLang="en-US" sz="1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9511688" y="3309683"/>
        <a:ext cx="1122951" cy="561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6F9D0-E709-42F3-97BE-59AAD4C602B7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987CE-EB43-481D-BA32-4C259F4E53FA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CB3F2-7BE3-4AE7-83E7-B10CB39DE4E3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endParaRPr lang="ko-KR" altLang="en-US" sz="6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2225972" y="485320"/>
        <a:ext cx="3676054" cy="1838027"/>
      </dsp:txXfrm>
    </dsp:sp>
    <dsp:sp modelId="{94CD5DC4-B16C-4D43-B7CF-1D2811777E73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r>
            <a:rPr lang="ko-KR" altLang="en-US" sz="6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 홈</a:t>
          </a:r>
          <a:endParaRPr lang="ko-KR" altLang="en-US" sz="6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1959" y="3095319"/>
        <a:ext cx="3676054" cy="1838027"/>
      </dsp:txXfrm>
    </dsp:sp>
    <dsp:sp modelId="{9032F012-F3B9-4E43-ACDB-CCD6A28B8BB3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r>
            <a:rPr lang="ko-KR" altLang="en-US" sz="65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 모드</a:t>
          </a:r>
          <a:endParaRPr lang="ko-KR" altLang="en-US" sz="65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4449985" y="3095319"/>
        <a:ext cx="3676054" cy="1838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4ED64-19CA-4E7B-8C3D-8A42E9C0663D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2731-F049-49C0-AC9A-4ADBC09A7AD4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499A7-3FBC-4303-8A9D-939B68BC97F9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96C9A-9392-4B2B-9AAE-C182752AD497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홈</a:t>
          </a:r>
          <a:endParaRPr lang="ko-KR" altLang="en-US" sz="3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2875855" y="1271678"/>
        <a:ext cx="2376289" cy="1188144"/>
      </dsp:txXfrm>
    </dsp:sp>
    <dsp:sp modelId="{72BC9AFD-BF9D-4B90-A2A3-DE247DC87E05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메뉴</a:t>
          </a:r>
          <a:endParaRPr lang="ko-KR" altLang="en-US" sz="3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545" y="2958843"/>
        <a:ext cx="2376289" cy="1188144"/>
      </dsp:txXfrm>
    </dsp:sp>
    <dsp:sp modelId="{1219A6E2-7726-4A55-AE1B-BC5FF17FE9E4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검색</a:t>
          </a:r>
          <a:endParaRPr lang="ko-KR" altLang="en-US" sz="3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2875855" y="2958843"/>
        <a:ext cx="2376289" cy="1188144"/>
      </dsp:txXfrm>
    </dsp:sp>
    <dsp:sp modelId="{AA053A72-9C6E-4CB9-BAF9-5267BFA3E613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마이페이지</a:t>
          </a:r>
          <a:endParaRPr lang="ko-KR" altLang="en-US" sz="39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5751165" y="2958843"/>
        <a:ext cx="2376289" cy="11881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9A416-E5A3-4987-9614-C4F71955D8A8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8C4E9-CA39-46C5-8622-B6F4A34D14B7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43D65-F709-4101-8F2D-F74ED55C5A8C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1690D-AEA3-43AE-A62E-D79A865C415C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1626D-838F-44A0-97A1-ECC36ED70E00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B7261-C556-4EC3-8C21-B31F09D99108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인덱스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3368228" y="1867450"/>
        <a:ext cx="1391542" cy="695771"/>
      </dsp:txXfrm>
    </dsp:sp>
    <dsp:sp modelId="{18EDAD8B-9BD6-43BD-B15E-D5E60BEA1CDB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홈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694" y="2855445"/>
        <a:ext cx="1391542" cy="695771"/>
      </dsp:txXfrm>
    </dsp:sp>
    <dsp:sp modelId="{0CCAF89D-3C8F-47DF-A6E5-0552A1E95858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1684461" y="2855445"/>
        <a:ext cx="1391542" cy="695771"/>
      </dsp:txXfrm>
    </dsp:sp>
    <dsp:sp modelId="{BDE28158-6030-40E5-9F5F-48666B96DA85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</a:t>
          </a:r>
          <a:r>
            <a:rPr lang="ko-KR" altLang="en-US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3368228" y="2855445"/>
        <a:ext cx="1391542" cy="695771"/>
      </dsp:txXfrm>
    </dsp:sp>
    <dsp:sp modelId="{9C781676-48A9-4025-AAAF-0A68865760E3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영화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5051995" y="2855445"/>
        <a:ext cx="1391542" cy="695771"/>
      </dsp:txXfrm>
    </dsp:sp>
    <dsp:sp modelId="{D084B38A-5171-48A5-A082-4E501F0E9997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6735762" y="2855445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6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2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8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1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6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8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9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4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OTT 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플랫폼 사이트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/>
            </a:r>
            <a:b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</a:b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디자인 구현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2021.07.28</a:t>
            </a:r>
          </a:p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박소미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01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52" y="202274"/>
            <a:ext cx="7022636" cy="6498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 flipH="1">
            <a:off x="176811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와이어프레임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실시간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88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1" y="202274"/>
            <a:ext cx="3267737" cy="6498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 flipH="1">
            <a:off x="176811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계정 로그인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와이어프레임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72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30" y="202274"/>
            <a:ext cx="7022636" cy="6498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 flipH="1">
            <a:off x="176811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와이어프레임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키즈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49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24464" y="270288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스토리보드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5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89" y="238268"/>
            <a:ext cx="7024146" cy="64993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76811" y="202274"/>
            <a:ext cx="2474343" cy="6571387"/>
          </a:xfrm>
        </p:spPr>
        <p:txBody>
          <a:bodyPr vert="eaVert"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스토리보드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인덱스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3648974" y="1794294"/>
            <a:ext cx="1397479" cy="72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02973" y="1147963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이미지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슬라이더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648974" y="508958"/>
            <a:ext cx="785003" cy="29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2899" y="18238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로고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797615" y="336430"/>
            <a:ext cx="517585" cy="49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51696" y="1396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계정</a:t>
            </a:r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002643" y="802257"/>
            <a:ext cx="134507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42572" y="46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상단 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메뉴바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70076" y="4968815"/>
            <a:ext cx="948906" cy="101791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463154" y="4710023"/>
            <a:ext cx="92769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25130" y="4175186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상세페이지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이동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flipV="1">
            <a:off x="10075653" y="5124091"/>
            <a:ext cx="1199072" cy="6556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332253" y="482151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푸터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rot="10800000">
            <a:off x="3356972" y="6055743"/>
            <a:ext cx="1241161" cy="327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77802" y="561740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하단 아이콘 바</a:t>
            </a:r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84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52" y="202274"/>
            <a:ext cx="7022636" cy="6498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 flipH="1">
            <a:off x="176811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스토리보드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실시간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3" name="구부러진 연결선 2"/>
          <p:cNvCxnSpPr/>
          <p:nvPr/>
        </p:nvCxnSpPr>
        <p:spPr>
          <a:xfrm rot="10800000">
            <a:off x="2950235" y="1233578"/>
            <a:ext cx="1009291" cy="681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2649" y="79363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배너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8" name="구부러진 연결선 7"/>
          <p:cNvCxnSpPr/>
          <p:nvPr/>
        </p:nvCxnSpPr>
        <p:spPr>
          <a:xfrm rot="10800000" flipV="1">
            <a:off x="2872596" y="2708693"/>
            <a:ext cx="1086930" cy="8798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1709" y="3164801"/>
            <a:ext cx="82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소제목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분류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1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1" y="202274"/>
            <a:ext cx="3267737" cy="6498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 flipH="1">
            <a:off x="176811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계정 로그인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 스토리보드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3" name="구부러진 연결선 2"/>
          <p:cNvCxnSpPr/>
          <p:nvPr/>
        </p:nvCxnSpPr>
        <p:spPr>
          <a:xfrm flipV="1">
            <a:off x="6245525" y="586596"/>
            <a:ext cx="1457864" cy="2674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03389" y="40193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2291" y="4226943"/>
            <a:ext cx="1007796" cy="122495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/>
          <p:nvPr/>
        </p:nvCxnSpPr>
        <p:spPr>
          <a:xfrm flipV="1">
            <a:off x="5512279" y="4088921"/>
            <a:ext cx="2329132" cy="448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32965" y="3765278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계정 선택 시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인덱스 화면으로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이동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6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30" y="202274"/>
            <a:ext cx="7022636" cy="6498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 flipH="1">
            <a:off x="237196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스토리보드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키즈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441940" y="3451274"/>
            <a:ext cx="715992" cy="69803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2" idx="1"/>
          </p:cNvCxnSpPr>
          <p:nvPr/>
        </p:nvCxnSpPr>
        <p:spPr>
          <a:xfrm rot="16200000" flipV="1">
            <a:off x="3024520" y="3031223"/>
            <a:ext cx="387604" cy="6569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2396" y="2713364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상세페이지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이동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81887" y="5520906"/>
            <a:ext cx="1949569" cy="6556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83260" y="5520906"/>
            <a:ext cx="1949569" cy="6556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1"/>
            <a:endCxn id="9" idx="3"/>
          </p:cNvCxnSpPr>
          <p:nvPr/>
        </p:nvCxnSpPr>
        <p:spPr>
          <a:xfrm flipH="1">
            <a:off x="5831456" y="5848710"/>
            <a:ext cx="185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9" idx="1"/>
          </p:cNvCxnSpPr>
          <p:nvPr/>
        </p:nvCxnSpPr>
        <p:spPr>
          <a:xfrm rot="10800000" flipV="1">
            <a:off x="2615323" y="5848710"/>
            <a:ext cx="1266564" cy="1725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9451" y="5848710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하단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고정 배너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50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24464" y="270288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비게이션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16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글로벌 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네비게이션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4200484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43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목록</a:t>
            </a:r>
            <a:endParaRPr lang="ko-KR" altLang="en-US" sz="8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정보구조도</a:t>
            </a:r>
            <a:endParaRPr lang="en-US" altLang="ko-KR" sz="54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5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와이어프레임</a:t>
            </a:r>
            <a:endParaRPr lang="en-US" altLang="ko-KR" sz="54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5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스토리보드</a:t>
            </a:r>
            <a:endParaRPr lang="en-US" altLang="ko-KR" sz="54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54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네비게이션</a:t>
            </a:r>
            <a:endParaRPr lang="ko-KR" altLang="en-US" sz="5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60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로컬 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네비게이션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323036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34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24464" y="270288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정보구조도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704849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04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725981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5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67743173"/>
              </p:ext>
            </p:extLst>
          </p:nvPr>
        </p:nvGraphicFramePr>
        <p:xfrm>
          <a:off x="838200" y="293298"/>
          <a:ext cx="10634932" cy="6383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82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1062760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97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24464" y="270288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와이어프레임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45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76811" y="202274"/>
            <a:ext cx="2474343" cy="6571387"/>
          </a:xfrm>
        </p:spPr>
        <p:txBody>
          <a:bodyPr vert="eaVert"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와이어프레임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44" y="202274"/>
            <a:ext cx="7024146" cy="64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141</Words>
  <Application>Microsoft Office PowerPoint</Application>
  <PresentationFormat>와이드스크린</PresentationFormat>
  <Paragraphs>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포천 오성과 한음 Regular</vt:lpstr>
      <vt:lpstr>Arial</vt:lpstr>
      <vt:lpstr>Office 테마</vt:lpstr>
      <vt:lpstr>OTT 플랫폼 사이트  디자인 구현</vt:lpstr>
      <vt:lpstr>목록</vt:lpstr>
      <vt:lpstr>정보구조도</vt:lpstr>
      <vt:lpstr>정보구조1</vt:lpstr>
      <vt:lpstr>정보구조2</vt:lpstr>
      <vt:lpstr>정보구조3</vt:lpstr>
      <vt:lpstr>정보구조4</vt:lpstr>
      <vt:lpstr>와이어프레임</vt:lpstr>
      <vt:lpstr>와이어프레임 (인덱스)</vt:lpstr>
      <vt:lpstr>PowerPoint 프레젠테이션</vt:lpstr>
      <vt:lpstr>PowerPoint 프레젠테이션</vt:lpstr>
      <vt:lpstr>PowerPoint 프레젠테이션</vt:lpstr>
      <vt:lpstr>스토리보드</vt:lpstr>
      <vt:lpstr>스토리보드 (인덱스)</vt:lpstr>
      <vt:lpstr>PowerPoint 프레젠테이션</vt:lpstr>
      <vt:lpstr>PowerPoint 프레젠테이션</vt:lpstr>
      <vt:lpstr>PowerPoint 프레젠테이션</vt:lpstr>
      <vt:lpstr>네비게이션</vt:lpstr>
      <vt:lpstr>글로벌 네비게이션</vt:lpstr>
      <vt:lpstr>로컬 네비게이션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 mi park</dc:creator>
  <cp:lastModifiedBy>so mi park</cp:lastModifiedBy>
  <cp:revision>8</cp:revision>
  <dcterms:created xsi:type="dcterms:W3CDTF">2021-07-28T01:53:33Z</dcterms:created>
  <dcterms:modified xsi:type="dcterms:W3CDTF">2021-07-28T03:17:15Z</dcterms:modified>
</cp:coreProperties>
</file>