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20574000" cx="36576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  <p:embeddedFont>
      <p:font typeface="Helvetica Neue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+Bu6H/YAH3St2xTJjzILYsvk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font" Target="fonts/HelveticaNeue-bold.fntdata"/><Relationship Id="rId22" Type="http://customschemas.google.com/relationships/presentationmetadata" Target="metadata"/><Relationship Id="rId10" Type="http://schemas.openxmlformats.org/officeDocument/2006/relationships/font" Target="fonts/HelveticaNeue-regular.fntdata"/><Relationship Id="rId21" Type="http://schemas.openxmlformats.org/officeDocument/2006/relationships/font" Target="fonts/OpenSans-boldItalic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Light-bold.fntdata"/><Relationship Id="rId14" Type="http://schemas.openxmlformats.org/officeDocument/2006/relationships/font" Target="fonts/HelveticaNeueLight-regular.fntdata"/><Relationship Id="rId17" Type="http://schemas.openxmlformats.org/officeDocument/2006/relationships/font" Target="fonts/HelveticaNeueLight-boldItalic.fntdata"/><Relationship Id="rId16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664444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I've just talked a lot about how the LinkedList, and the ArrayList, are different under the covers.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 ArrayList is implemented on top of an array, but a LinkedList is a doubly linked 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Both implement all of List's methods, but the LinkedList also implements the Queue and Stack methods as well.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timeline&#10;&#10;Description automatically generated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67" name="Google Shape;67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2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0" name="Google Shape;70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think of a queue, you might think of standing in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get in a line or a queue, you expect that you'll be processed, in relationship to the first person in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call this a First-in First-out, or FIFO data collection.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timeline&#10;&#10;Description automatically generated"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78" name="Google Shape;78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1" name="Google Shape;81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remove an item, you poll the queue, getting the first element or person in the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add an item, you offer it onto the queue, sending it to the back of the 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Single-ended queues always process elements from the start of the queue.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timeline&#10;&#10;Description automatically generated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2936" y="7912361"/>
            <a:ext cx="17010129" cy="10577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Queue is a First-In, First-Out (FIFO) Data Collection</a:t>
            </a:r>
            <a:endParaRPr/>
          </a:p>
        </p:txBody>
      </p:sp>
      <p:cxnSp>
        <p:nvCxnSpPr>
          <p:cNvPr id="89" name="Google Shape;89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92" name="Google Shape;92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952501" y="2363483"/>
            <a:ext cx="34782670" cy="13802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double-ended queue allows access to both the start and end of the queue.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LinkedList can be used as a double ended queue.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312" y="2520681"/>
            <a:ext cx="26999377" cy="102608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/>
          <p:nvPr/>
        </p:nvSpPr>
        <p:spPr>
          <a:xfrm>
            <a:off x="952501" y="2363483"/>
            <a:ext cx="34782670" cy="15762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think of a stack, you can think of a vertical pile of elements, one on top of another, as we show on this slide.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r>
              <a:t/>
            </a:r>
            <a:endParaRPr b="0" i="0" sz="6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When you add an item, you push it onto the stack.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want to get an item, you'll take the top item, or pop it from the stack.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call this a Last-In First-out, or LIFO data collection.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LinkedList can be used as a stack as well.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952498" y="459786"/>
            <a:ext cx="3359733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Stack a is Last-In, First-Out (LIFO) Data Collection</a:t>
            </a:r>
            <a:endParaRPr/>
          </a:p>
        </p:txBody>
      </p:sp>
      <p:cxnSp>
        <p:nvCxnSpPr>
          <p:cNvPr id="101" name="Google Shape;101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5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4" name="Google Shape;104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LinkedList Part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