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8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0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2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an Iterator?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far, we've mainly used for loops to traverse, or step through elements, in an array or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the traditional for loop and an index, to index into a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the enhanced for loop and a collection, to step through the elements, one at a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Java provides other means to traverse lists.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alternatives are the Iterator,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familiar with databases, you might be familiar with a database cursor, which is a mechanism that enables traversal, over records in a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iterator can be thought of as similar to a database cursor.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kind of cursor we're referring to here, can be described as an object, that allows traversal over records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323986345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Iterator is pretty simple.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get an instance of an iterator, you can call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get the next element in the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check if any elements remain to be processed.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code, you can see a while loop, which uses the iterator's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determine if it should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looping.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loop,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is called, and its value assigned to a local variable, and the local variable printed 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just print each element in a list, but do it through the iterator object.</a:t>
            </a:r>
          </a:p>
        </p:txBody>
      </p:sp>
    </p:spTree>
    <p:extLst>
      <p:ext uri="{BB962C8B-B14F-4D97-AF65-F5344CB8AC3E}">
        <p14:creationId xmlns:p14="http://schemas.microsoft.com/office/powerpoint/2010/main" val="1699961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B79765B-868A-5300-AE1C-37E9F88D5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1" y="1315155"/>
            <a:ext cx="18288000" cy="17452601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455172" cy="153382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visually how an Iterator works, using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PlacesToVisit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an iterator is created, its cursor position is pointed at a position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first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call to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gets the first element, and moves the cursor position, to be between the first and second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Subsequent calls to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moves the iterator's position through the list, as shown, until there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elements left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meaning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this point, the iterator or cursor position is below 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40871918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944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Iterator is forwards only, and only supports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used to go both forwards and backwards, and in addition to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it also supports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154345351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743660-899E-92CB-62C1-04E2B7F7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67" y="3599985"/>
            <a:ext cx="16439466" cy="9435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CB5BD-973B-D8F2-6178-CF5B98CB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209119"/>
            <a:ext cx="21549281" cy="572218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2649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 positions vs. Element positions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really important to understand that the iterator's cursor positions,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3308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483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2022-12-20T01:27:30Z</dcterms:modified>
</cp:coreProperties>
</file>