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6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now time for a LinkedList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ask you to  use LinkedList functionality, to create a list of places, ordered by distance from the starting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want to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move, both backwards and forwards, through this ordered itinerary of places.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type that has a town or place name, and a field for storing the distance from the start.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create an itinerary of places or towns to visit, much like we've been doing in the last few videos.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92111"/>
              </p:ext>
            </p:extLst>
          </p:nvPr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9222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this time, instead of Strings, you'll want to create a LinkedList of your place or town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show a list of a few places in Australia, and their distances from Sydney.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35240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 LinkedList, ordered by the distance from the starting point, in this case Sydney.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Sydney should be the first element in your list.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want to allow duplicate places to be in your list, for this data set.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78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90245D-66BD-AB11-D10E-A567CF6862BB}"/>
              </a:ext>
            </a:extLst>
          </p:cNvPr>
          <p:cNvSpPr/>
          <p:nvPr/>
        </p:nvSpPr>
        <p:spPr>
          <a:xfrm>
            <a:off x="952498" y="5527607"/>
            <a:ext cx="18249604" cy="66240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48887-E702-5520-B218-17B217DB3E2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you'll create an interactive program with the following menu item options.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use a Scanner,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get input from the console.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move forwards and backwards, through the list of places on your itinerary.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DBB8B-64F7-8B91-726D-FDC0B166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17" y="5754717"/>
            <a:ext cx="17316293" cy="6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094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341</Words>
  <Application>Microsoft Office PowerPoint</Application>
  <PresentationFormat>Custom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Lucida Console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2022-12-13T07:54:12Z</dcterms:modified>
</cp:coreProperties>
</file>