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0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8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4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21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does Java have primitive data types?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object-oriented languages, don't support any primitive data types at all, meaning everything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most of the more popular object oriented languages of the day, support both primitive types and objects, as does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generally represent the way data is stored on an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Primitives have some advantages over objects, especially as the magnitude, or number of elements increase.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take up additional memory, and may require a bit more processing power.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know we can create objects, with primitive data types as field types, for example, and we can also return primitive types from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wrapper class supports a method to return the primitive value it contains.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unboxing.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example on this slide, we've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integer value 15, to a variable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an object which is an Integer wrapper class, and has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unbox this, on an Integer class, we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which returns the boxed value, the primitive 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DBCAD-4AEB-37DD-9B23-37D0B578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8448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This method is called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manually unboxing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And like boxing, it's unnecessary to manually unbox.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4F601-CCF7-2B7F-9A16-87288BE7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585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 is really just referred to as unboxing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assign an instance of a wrapper class, directly to a primitive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shows an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assigning an object instance to a primitive variable, in the second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32A8-6BD4-1B4E-E973-19166D50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98" y="2772067"/>
            <a:ext cx="14725756" cy="31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4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allowed, because the object instance is an Integer wrapper, and we're assigning it to an int primitive type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this is the preferred way to unbox a wrapper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get back to some code now, and show different examples of when this feature can be used.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32A8-6BD4-1B4E-E973-19166D50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98" y="2772067"/>
            <a:ext cx="14725756" cy="31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when we look at classes like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the LinkedList, which we've reviewed in a lot of detail in this section, these classes don't support primitive data types, as the collection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do the following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creating a LinkedList, using the int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won't compile.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means, we can't use all the great functions Lists provide, with primitive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12033670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62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importantly, we can't easily use primitives, in some of the features we'll be learning about in the future, like generics.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Java, as we know, gives us wrapper classes for each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can go from a primitive to a wrapper, which is called boxing, or a wrapper to a primitive, which is called unboxing, with relative ease in Java.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4285904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98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469386-17E0-3F3E-3D77-E9687F7A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95" y="3622298"/>
            <a:ext cx="21703005" cy="1332940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289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09A78-7331-9403-3002-5318906546CE}"/>
              </a:ext>
            </a:extLst>
          </p:cNvPr>
          <p:cNvSpPr/>
          <p:nvPr/>
        </p:nvSpPr>
        <p:spPr>
          <a:xfrm>
            <a:off x="952501" y="4285904"/>
            <a:ext cx="15021507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primitive is boxed, or wrapped, in a containing class, whose main data is the primitive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primitive data type has a wrapper class, as shown on the list, which we've seen before.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type boxes a specific primitive value.</a:t>
            </a:r>
          </a:p>
        </p:txBody>
      </p:sp>
    </p:spTree>
    <p:extLst>
      <p:ext uri="{BB962C8B-B14F-4D97-AF65-F5344CB8AC3E}">
        <p14:creationId xmlns:p14="http://schemas.microsoft.com/office/powerpoint/2010/main" val="16663947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112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we box?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has a static overloaded factory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takes a primitive, and returns an instance of the wrapper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shown on this slide, returns an instance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with the value 15 in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this code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manually boxes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integer.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7440E-0A9C-7988-B845-A7C12996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289603"/>
            <a:ext cx="19145388" cy="1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91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7589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Boxing using the wrapper 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manual way of boxing, which you'll see in older code, is by creating a new instance of the wrapper class, using the new keyword, and passing the primitive value to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show an example of this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try this in IntelliJ, with any Java version greater than JDK-9, IntelliJ will tell you, this is deprecated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2DC1-DC60-90AD-5AC7-3E1D17443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315889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95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717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it's older, and it may not be supported in a future version.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should start looking for an alternate way of doing something, if it's been deprecated.</a:t>
            </a:r>
          </a:p>
        </p:txBody>
      </p:sp>
    </p:spTree>
    <p:extLst>
      <p:ext uri="{BB962C8B-B14F-4D97-AF65-F5344CB8AC3E}">
        <p14:creationId xmlns:p14="http://schemas.microsoft.com/office/powerpoint/2010/main" val="5981921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97886"/>
            <a:ext cx="3546002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new (with a constructor) is deprecated for wrappers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5907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own documentation states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rarely appropriate to use this constructor.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factory </a:t>
            </a:r>
            <a:r>
              <a:rPr lang="en-US" sz="6400" dirty="0" err="1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(int)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generally a better choice, as it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likely to yield significantly better space and time performance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deprecation applies to all the constructors of the wrapper classes, not just the Integer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we rarely have to manually box primitives, because Java supports something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43849-3DCC-435C-8C87-474A6AF5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03272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964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simply assign a primitive to a wrapper variable, as we show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this code, and it's actually preferred, to manually 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Java is doing the boxing.  In other words, an instance of Integer is created, and it's value is set to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Java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preferred to any other method, because Java will provide the best mechanism to do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A438-2C16-FE57-4639-9A0DDE596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938835"/>
            <a:ext cx="10782380" cy="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21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1047</Words>
  <Application>Microsoft Office PowerPoint</Application>
  <PresentationFormat>Custom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2023-01-31T01:55:53Z</dcterms:modified>
</cp:coreProperties>
</file>