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1348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Challenge with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&amp; Unboxing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Okay, so it's time for a challenge on autoboxing and unboxing.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will need to create a simple banking application, with a Customer and Bank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a name, and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transactions containing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Double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wrapper elements.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customer's transaction can be a credit, which means a positive amount, or it can be a debit, a negative amount.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1348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Challenge with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&amp; Unboxing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have a name, and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customers.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bank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new customer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they're not yet already in the list.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bank class should allow a customer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transaction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an existing Customer.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also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 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includes the customer name, and the transaction amounts.  This method should use unboxing.</a:t>
            </a:r>
          </a:p>
        </p:txBody>
      </p:sp>
    </p:spTree>
    <p:extLst>
      <p:ext uri="{BB962C8B-B14F-4D97-AF65-F5344CB8AC3E}">
        <p14:creationId xmlns:p14="http://schemas.microsoft.com/office/powerpoint/2010/main" val="148028527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170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2022-12-16T09:57:52Z</dcterms:modified>
</cp:coreProperties>
</file>