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77" r:id="rId2"/>
    <p:sldId id="279" r:id="rId3"/>
    <p:sldId id="280" r:id="rId4"/>
    <p:sldId id="281" r:id="rId5"/>
    <p:sldId id="282" r:id="rId6"/>
    <p:sldId id="283" r:id="rId7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3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57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8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22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667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42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55362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Enumeration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the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 is Java's type to support something called an enumeration.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Wikipedia defines enumeration as, “</a:t>
            </a:r>
            <a:r>
              <a:rPr lang="en-US" sz="6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complete ordered listing of </a:t>
            </a:r>
            <a:r>
              <a:rPr lang="en-US" sz="64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the items</a:t>
            </a:r>
            <a:r>
              <a:rPr lang="en-US" sz="6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a collection.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84243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the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describes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 as:  A special data type that contains predefined constants.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constant is a variable whose value can't be changed, once it's value has been assigned.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little like an array, except it's elements are known, not changeable, and each element can be referred to by a constant name, instead of an index position.</a:t>
            </a:r>
          </a:p>
        </p:txBody>
      </p:sp>
    </p:spTree>
    <p:extLst>
      <p:ext uri="{BB962C8B-B14F-4D97-AF65-F5344CB8AC3E}">
        <p14:creationId xmlns:p14="http://schemas.microsoft.com/office/powerpoint/2010/main" val="261025325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84243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the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6701810"/>
            <a:ext cx="34782670" cy="1134815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in its simplest form, is described like a class, but the keyword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replaces the keyword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name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with any valid identifier, but like a class, Upper CamelCase is the preferred style.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Within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body, you declare a list of constant identifiers, separated by commas.   By convention, these are all uppercase labels.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example of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is the days of the week, as shown here.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C6F5F-842E-0B6F-A2CA-414F4BA16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3058730"/>
            <a:ext cx="32709088" cy="304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2425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84243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the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6701810"/>
            <a:ext cx="34782670" cy="1134815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ordered, by the way you declare the constants.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that SUNDAY is considered the first day of the week, and SATURDAY is the last day of the week.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C6F5F-842E-0B6F-A2CA-414F4BA16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3058730"/>
            <a:ext cx="32709088" cy="304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1602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84243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the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 is used to declare a limited set of constants, and sometimes, there is a natural order to the listing, as in the case of days of the week.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other examples of possible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declarations might be: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months in the year: JANUARY, FEBRUARY, MARCH, etc.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directions in a compass: EAST, NORTH, WEST, SOUTH.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set of sizes: EXTRA_SMALL, SMALL, MEDIUM, LARGE, EXTRA_LARGE.</a:t>
            </a:r>
          </a:p>
        </p:txBody>
      </p:sp>
    </p:spTree>
    <p:extLst>
      <p:ext uri="{BB962C8B-B14F-4D97-AF65-F5344CB8AC3E}">
        <p14:creationId xmlns:p14="http://schemas.microsoft.com/office/powerpoint/2010/main" val="397708512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84243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the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Underneath the covers,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 is a special type of class, which contains fields to support the constants, but we'll get into that, in a later discussion.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don't have to understand all the internals of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to derive the benefits of using this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Once you get used to how this type works, you may find many places to use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simplify your code, and make it more readable in many ways.</a:t>
            </a:r>
          </a:p>
        </p:txBody>
      </p:sp>
    </p:spTree>
    <p:extLst>
      <p:ext uri="{BB962C8B-B14F-4D97-AF65-F5344CB8AC3E}">
        <p14:creationId xmlns:p14="http://schemas.microsoft.com/office/powerpoint/2010/main" val="385500832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471</Words>
  <Application>Microsoft Office PowerPoint</Application>
  <PresentationFormat>Custom</PresentationFormat>
  <Paragraphs>38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163</cp:revision>
  <dcterms:modified xsi:type="dcterms:W3CDTF">2022-12-16T10:04:38Z</dcterms:modified>
</cp:coreProperties>
</file>