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we'll be talking about abstraction and generalization.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concepts, in action, reduce the amount of code we have to write, and encourage extensible and flexible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say code is extensible, I mean it can support future enhancements and changes, with little or no effort.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extensible application is designed with change in mind.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 of the course, we'll be looking at Java's support for these two concepts.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2023-01-03T08:48:57Z</dcterms:modified>
</cp:coreProperties>
</file>