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3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9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065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build an application, that can be a store front, for any imaginable item for sale.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the Main class we usually create, create a Store class, with a main method.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products for 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including displaying the product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an order, which can just be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methods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item to the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ordered items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it looks like a sales receipt.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065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ProductForSale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should have at least three fields: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should have methods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a Sales Price,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takes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the quantity times the 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 Priced Line Item,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takes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an itemized line 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 order, with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 and line item 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Details,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represents what might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 product page,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type, description, 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that has at a minimum 2 fields,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for 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or three classes that extend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ProductForSale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will be products in your store.</a:t>
            </a:r>
          </a:p>
        </p:txBody>
      </p:sp>
    </p:spTree>
    <p:extLst>
      <p:ext uri="{BB962C8B-B14F-4D97-AF65-F5344CB8AC3E}">
        <p14:creationId xmlns:p14="http://schemas.microsoft.com/office/powerpoint/2010/main" val="21422143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128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Design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455172" cy="15338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my approach.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let me show you a class diagram, of what we'll be building.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covers all the requirements we talked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notice I'm specifying that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be a record, and this is just to keep the code simple.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I'm not really specifying what our store products are, we can really put anything there.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50BF2E-9311-FBD1-B923-FE96056CB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73" y="3518455"/>
            <a:ext cx="17168327" cy="123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959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355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2023-01-25T06:37:15Z</dcterms:modified>
</cp:coreProperties>
</file>