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6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749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vs.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676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that an abstract class requires its subclasses, to implement its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similar to an abstract class, although it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isn't a class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that's more like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between the class and client code, that the compiler enforces.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declaring it's using an interface, your class must implement all the abstract methods, on the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agrees to this, because it wants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known by that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the outside world, or the client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that might have little else in common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 recognized as a special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546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interface is similar to declaring a class, using the keyword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where you would 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declaring a public interface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usually named, according to the set of behaviors it describes.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interfaces will end in 'able', like Comparable,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again meaning something is capable, or can do, a given set of behaviors.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2D2B6-4180-1F16-DC46-8CD91728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178236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2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301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associated to an interface,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in the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class Bird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 declaration, we can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the reference type, and assign it an instance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 sample, we create a new Bird object, but we assign it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named flier.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09EE2-A7FC-E0BF-0939-C2DD2B685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238001"/>
            <a:ext cx="21812408" cy="3105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96688-CB4C-46BF-00D0-822628E4A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6727170"/>
            <a:ext cx="21812408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1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4841269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use extends and implements in same declaration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only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why Java is called single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many interfaces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gives us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 and play functionality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what makes them so powerful.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extend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another class,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 or more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Bird class extends, or inherits from Animal, but it's implementing both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describe Bird by what it is, and what it does.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3E19-E892-8259-456E-8D3A1ECB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625786"/>
            <a:ext cx="34709352" cy="40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914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462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modifier is implied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don't have to declare the interface type abstract, because this modifier is implicitly declared, for all interfaces.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Likewise, we don't have to declare any method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any method declared without a body, is really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declared both public and 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declarations shown on this slide, result in the same thing, under the covers: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6A53A-A114-4722-04AB-FDFA7A1E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760386"/>
            <a:ext cx="34204524" cy="1816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6D394-1F5C-023E-6FCA-F0B5728B0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545269"/>
            <a:ext cx="34204524" cy="5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35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122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members on an interface are implicitly public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omit an access modifier on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package 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omit an access modifier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member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implicitly public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an important difference, and one you need to remember.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access modifier of a method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on an interface,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compiler error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whether the method is concrete or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a concrete method can have private access.</a:t>
            </a:r>
          </a:p>
        </p:txBody>
      </p:sp>
    </p:spTree>
    <p:extLst>
      <p:ext uri="{BB962C8B-B14F-4D97-AF65-F5344CB8AC3E}">
        <p14:creationId xmlns:p14="http://schemas.microsoft.com/office/powerpoint/2010/main" val="34485847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591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2023-01-10T06:50:04Z</dcterms:modified>
</cp:coreProperties>
</file>