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7" r:id="rId2"/>
    <p:sldId id="279" r:id="rId3"/>
    <p:sldId id="280" r:id="rId4"/>
    <p:sldId id="281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418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006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53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69766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Extending Interfaces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Part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can be extended, similar to classes, using the extends keyword.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this slide, I show an interface,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OrbitEarth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that extends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FlightEnabled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interface.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interface requires all classes to implement both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OrbitEarth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FlightEnabled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abstract methods.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Unlike a class, an interface can use the extends expression with multiple interfaces: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7EDFA1-846D-4D1F-1995-B8D57EE3C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11084408"/>
            <a:ext cx="24303216" cy="8667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AD6BCA-316F-C1B5-AAB1-AB26EABDCC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98" y="15732689"/>
            <a:ext cx="24303216" cy="86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391039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Implements is invalid on an interface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Part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interface doesn't implement another interface, so the code on this slide won't compile.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other words, implements is an invalid clause in an interface declaration.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23E3A-BBBE-DE5B-3458-A09125B1F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7765683"/>
            <a:ext cx="32587646" cy="261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9143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669641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Abstracted Types - Coding to an Interface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Part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3"/>
            <a:ext cx="34782670" cy="13840325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Both interfaces and abstract classes are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abstracted reference types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types can be used in code, as variable types, method parameters, and return types, list types, and so 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use an abstracted reference type, this is referred to as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coding to an interface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your code doesn't use specific types, but more generalized ones, usually an interface type.</a:t>
            </a:r>
          </a:p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technique is preferred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because it allows many runtime instances of various classes, to be processed uniformly, by the same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also allows for substitutions of some other class or object, that still implements the same interface, without forcing a major refactor of your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interface types as the reference type, is considered a best practice.</a:t>
            </a:r>
          </a:p>
        </p:txBody>
      </p:sp>
    </p:spTree>
    <p:extLst>
      <p:ext uri="{BB962C8B-B14F-4D97-AF65-F5344CB8AC3E}">
        <p14:creationId xmlns:p14="http://schemas.microsoft.com/office/powerpoint/2010/main" val="88765021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43985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Coding to an Interface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Part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3"/>
            <a:ext cx="34782670" cy="13924611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Coding to an interface scales well, to support new subtypes, and it helps when refactoring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downside though, is that alterations to the interface may wreak havoc, on the client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Imagine that you have 50 classes using your interface, and you want to add an extra abstract method, to support new functionality.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soon as you add a new abstract method, all 50 classes won't compile.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code isn't backwards compatible, with this kind of change to an interface.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haven't been easily extensible in the past.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Java has made several changes to the Interface type over time, to try to address this last problem.</a:t>
            </a:r>
          </a:p>
        </p:txBody>
      </p:sp>
    </p:spTree>
    <p:extLst>
      <p:ext uri="{BB962C8B-B14F-4D97-AF65-F5344CB8AC3E}">
        <p14:creationId xmlns:p14="http://schemas.microsoft.com/office/powerpoint/2010/main" val="3859990946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400</Words>
  <Application>Microsoft Office PowerPoint</Application>
  <PresentationFormat>Custom</PresentationFormat>
  <Paragraphs>34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2023-01-11T04:05:54Z</dcterms:modified>
</cp:coreProperties>
</file>