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  <p:sldId id="285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5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7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8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1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13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4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343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we'll be working on creating some mappable output.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past decade or so, maps have become part of so many applications.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things, when drawn on a map, fall into three categories, a point, a line, or a polygon or geometric shape.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 of your code, will be text that could be printed out to a file, for exchanging data with a mapping application.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such file is a specially formatted file,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geojson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a JSON file extended for geographical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don't have to know JSON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geojson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be successful at this challenge.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343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challenge, you'll simply create a String for every feature that will be mapped.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example of such a String is shown on this slide.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6E35F-220E-BE09-AAB5-A704A9B07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7670034"/>
            <a:ext cx="32936286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6907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343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Create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should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force classes to implement three methods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method should return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label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(how the item will be described on the map).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should return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geometry type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(POINT or LINE) which is what the type will look like on the map.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last should return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icon type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(sometimes called a map marker).</a:t>
            </a:r>
          </a:p>
        </p:txBody>
      </p:sp>
    </p:spTree>
    <p:extLst>
      <p:ext uri="{BB962C8B-B14F-4D97-AF65-F5344CB8AC3E}">
        <p14:creationId xmlns:p14="http://schemas.microsoft.com/office/powerpoint/2010/main" val="296614884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343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the three methods described, the interface should also include: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constant String value called JSON_PROPERTY, which is equal to: "properties":{%s}.  A hint here, using a text block will help maintain quotation marks in your output.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a default method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toJSON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that prints out the type, label, and marker.  I'll show examples shortly.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takes a Mappable instance as an argument. This method should print out the properties for each mappable type, including those mentioned above, but also any other fields on the business classes.</a:t>
            </a:r>
          </a:p>
        </p:txBody>
      </p:sp>
    </p:spTree>
    <p:extLst>
      <p:ext uri="{BB962C8B-B14F-4D97-AF65-F5344CB8AC3E}">
        <p14:creationId xmlns:p14="http://schemas.microsoft.com/office/powerpoint/2010/main" val="316991049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343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also want to create two classes that implement this interface,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UtilityLine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class, in my case the Building, should have a geometry type of POINT, and One class should have a geometry type of Line. 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UtilityLine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will be my example for a class that will be a LINE on a map.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Building will be shown on a city map, as a point with the icon and label specified, and the Utility Line will be a line on the map.</a:t>
            </a:r>
          </a:p>
        </p:txBody>
      </p:sp>
    </p:spTree>
    <p:extLst>
      <p:ext uri="{BB962C8B-B14F-4D97-AF65-F5344CB8AC3E}">
        <p14:creationId xmlns:p14="http://schemas.microsoft.com/office/powerpoint/2010/main" val="231962371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3343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29812"/>
            <a:ext cx="34782670" cy="146677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final output should look something like I show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output the geometry type, the icon information, and the label.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is an example for a building, including type, label, and marker, but also the building name and usage, which are fields on building.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here is an example for a fiber optic Utility line, so a LINE, a green dotted line, would get drawn for a fiber optic cable on College Street.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that the properties are a comma delimited list, in curly braces, with the property or field name in quotes, then a colon, followed by the property value or field value, and that's also in double quotes.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ED83F-1279-F87D-C8B6-F707F18A5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8991234"/>
            <a:ext cx="35026343" cy="552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FD4B2-5443-A430-C730-D0131B3E3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8" y="13213630"/>
            <a:ext cx="35026343" cy="57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7068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26BDC30-EF7B-E386-663E-28B88ECD7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339" y="1717200"/>
            <a:ext cx="21768100" cy="1708304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209786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Challenge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2" y="2554877"/>
            <a:ext cx="13698472" cy="153382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the Mappable interface, I have one constant, JSON_PROPERTY, and 3 abstract methods,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getLabel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getMarker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getShape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also including a default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toJSON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going to return a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getShape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returns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Geometry, and the valid types on this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LINE, POINT, and POLYGON.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Color,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PointMarker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LineMarker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types.</a:t>
            </a:r>
          </a:p>
        </p:txBody>
      </p:sp>
    </p:spTree>
    <p:extLst>
      <p:ext uri="{BB962C8B-B14F-4D97-AF65-F5344CB8AC3E}">
        <p14:creationId xmlns:p14="http://schemas.microsoft.com/office/powerpoint/2010/main" val="37352747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0D1407BF-C446-A0DB-1E63-363626CB4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339" y="1717200"/>
            <a:ext cx="21768100" cy="1708304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209786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 Challenge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6AE40-9464-DCD2-A39C-B4F84DA651CE}"/>
              </a:ext>
            </a:extLst>
          </p:cNvPr>
          <p:cNvSpPr/>
          <p:nvPr/>
        </p:nvSpPr>
        <p:spPr>
          <a:xfrm>
            <a:off x="952502" y="2554877"/>
            <a:ext cx="13698472" cy="1533829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business classes to be mapped, Building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UtilityLine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building, use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describe the building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UtilityLine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describe the type of utility it is.</a:t>
            </a:r>
          </a:p>
        </p:txBody>
      </p:sp>
    </p:spTree>
    <p:extLst>
      <p:ext uri="{BB962C8B-B14F-4D97-AF65-F5344CB8AC3E}">
        <p14:creationId xmlns:p14="http://schemas.microsoft.com/office/powerpoint/2010/main" val="326883693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762</Words>
  <Application>Microsoft Office PowerPoint</Application>
  <PresentationFormat>Custom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2023-02-03T05:14:08Z</dcterms:modified>
</cp:coreProperties>
</file>