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9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8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17214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Generics Introduction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Generics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Welcome to another new section, on another important topic in Java.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one is on generics.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now, if you've been doing this course in order,  you're familiar with generalizing, conceptually, your own class design.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pull out what things your classes have in common, so that you can think about them generally.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Generics allow us to create classes, to design them, in a general way, without really worrying about the specific details of the elements they might contain.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an example of a generic class.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17214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Generics Introduction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Generics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use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any type of object, because many of the methods on that class can be applied to any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jump in, and see how to create generic types, and examine how to use them and when you might choose to use them.</a:t>
            </a:r>
          </a:p>
        </p:txBody>
      </p:sp>
    </p:spTree>
    <p:extLst>
      <p:ext uri="{BB962C8B-B14F-4D97-AF65-F5344CB8AC3E}">
        <p14:creationId xmlns:p14="http://schemas.microsoft.com/office/powerpoint/2010/main" val="154639531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172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163</cp:revision>
  <dcterms:modified xsi:type="dcterms:W3CDTF">2023-01-26T16:59:03Z</dcterms:modified>
</cp:coreProperties>
</file>