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2" autoAdjust="0"/>
    <p:restoredTop sz="94661"/>
  </p:normalViewPr>
  <p:slideViewPr>
    <p:cSldViewPr snapToGrid="0">
      <p:cViewPr varScale="1">
        <p:scale>
          <a:sx n="52" d="100"/>
          <a:sy n="52" d="100"/>
        </p:scale>
        <p:origin x="11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597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Multiple types to declare an Upper Bound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&amp; multiple upper bounds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D8DEB-1512-EF44-895E-792A1F6AB4BE}"/>
              </a:ext>
            </a:extLst>
          </p:cNvPr>
          <p:cNvSpPr/>
          <p:nvPr/>
        </p:nvSpPr>
        <p:spPr>
          <a:xfrm>
            <a:off x="952501" y="2705878"/>
            <a:ext cx="14984185" cy="1522542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multiple types to set a more restrictive upper bound, with the use of an ampersand between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conditions require a type argument, to implement all interfaces declared, and to be a subtype of any class specified.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extend only one class at most, and zero to many interfaces.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use extends for either a class or an interface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both.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 extend a class as well as an interface or two, the class must be the first type listed.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4E3004CA-C0B8-FD3B-6C37-C6A6C3AF5E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t="4101" r="2514" b="1311"/>
          <a:stretch/>
        </p:blipFill>
        <p:spPr>
          <a:xfrm>
            <a:off x="15936687" y="4686931"/>
            <a:ext cx="19798481" cy="112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2023-03-08T04:54:47Z</dcterms:modified>
</cp:coreProperties>
</file>