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8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243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start with some of the code we just talked about in the last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sure to start with the Student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LPAStudent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243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want to do the following items: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extend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removing the items field.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student id field to the Student class, and Implement a way to compare Students, so that students are naturally ordered by a student id.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at least one other mechanism for comparing Students by course or year, or for LPA Students, by percent complete.</a:t>
            </a:r>
          </a:p>
        </p:txBody>
      </p:sp>
    </p:spTree>
    <p:extLst>
      <p:ext uri="{BB962C8B-B14F-4D97-AF65-F5344CB8AC3E}">
        <p14:creationId xmlns:p14="http://schemas.microsoft.com/office/powerpoint/2010/main" val="38594183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243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want to do the following items: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matchFieldValue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LPAStudent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so that you return students, not matched on percent complete equal to a value, but on percent less than or equal to a submitted value.  Note: an LPA Student should be searchable by the same fields as Student as well.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 your code for 25 random students, selecting students who are less than or equal to 50% done their course, and print out the list, sorted in at least two ways, first by using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List.sort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Comparator.naturalOrder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comparator, and then using your own Comparator, so first by student id, as well as one of the other ways you selected.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be sure to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168231028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322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2023-02-23T02:15:23Z</dcterms:modified>
</cp:coreProperties>
</file>