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77" r:id="rId2"/>
    <p:sldId id="278" r:id="rId3"/>
    <p:sldId id="279" r:id="rId4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32" autoAdjust="0"/>
    <p:restoredTop sz="94660"/>
  </p:normalViewPr>
  <p:slideViewPr>
    <p:cSldViewPr snapToGrid="0">
      <p:cViewPr varScale="1">
        <p:scale>
          <a:sx n="52" d="100"/>
          <a:sy n="52" d="100"/>
        </p:scale>
        <p:origin x="118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854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3816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7105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3013178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Anonymous Classes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Anonymous Classes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 anonymous class is a local class that doesn't have a name.  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All the nested classes we've looked at so far have been created with a class declaration.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anonymous class is never created with a class declaration, but it's always instantiated as part of an expression.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Anonymous classes are used a lot less, since the introduction of Lambda Expressions in JDK 8.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But there are still some use cases where an anonymous class might be a good solution.</a:t>
            </a:r>
          </a:p>
        </p:txBody>
      </p:sp>
    </p:spTree>
    <p:extLst>
      <p:ext uri="{BB962C8B-B14F-4D97-AF65-F5344CB8AC3E}">
        <p14:creationId xmlns:p14="http://schemas.microsoft.com/office/powerpoint/2010/main" val="2568037488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7019083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Anonymous class creation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Anonymous Classes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 anonymous class is instantiated and assigned in a single statement.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new keyword is used followed by any type.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is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NOT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the type of the class being instantiated.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It's the super class of the anonymous class, or it's the interface this anonymous class will implement as I'm showing here.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9822D8-7944-D6FD-BD11-8F3B3FC810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1143" y="12159228"/>
            <a:ext cx="23193714" cy="1057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242091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7019083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Anonymous class creation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Anonymous Classes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the first example on this slide, the anonymous unnamed class will implement the Comparator interface.</a:t>
            </a: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the second example on this slide, the anonymous class extends the Employee class, meaning it's a subclass of Employee.</a:t>
            </a: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both cases, it's important to remember the semi-colon after the closing bracket, because this is an expression, not a declaration.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9870D53-A636-64DE-AD93-B3010E8FE1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59714" y="10942411"/>
            <a:ext cx="13256572" cy="112057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9A687AC-D9A4-A54D-EA52-54DF5CE271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91143" y="6902744"/>
            <a:ext cx="23193714" cy="1057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638051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620</TotalTime>
  <Words>231</Words>
  <Application>Microsoft Office PowerPoint</Application>
  <PresentationFormat>Custom</PresentationFormat>
  <Paragraphs>23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Helvetica</vt:lpstr>
      <vt:lpstr>Helvetica Light</vt:lpstr>
      <vt:lpstr>Helvetica Neue</vt:lpstr>
      <vt:lpstr>Open Sans</vt:lpstr>
      <vt:lpstr>White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166</cp:revision>
  <dcterms:modified xsi:type="dcterms:W3CDTF">2023-03-02T05:40:24Z</dcterms:modified>
</cp:coreProperties>
</file>