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26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Burgers with 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00701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another inner class, called Burger.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be a specialized Item, and should also include a list of toppings, also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Items have a name, type, price, and methods to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prices.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a user to add toppings using the Meal class, which it should then delegate to its burger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toppings to be added with a method that allows for a variable number of Strings to be entered, representing the toppings selected.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toppings to be priced differently, some are free, some have an additional cost.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toppings out along with the burger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2023-03-13T02:10:00Z</dcterms:modified>
</cp:coreProperties>
</file>