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2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3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3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0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543438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Nesting classes (or types) within another class (or type)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/>
            <a:r>
              <a:rPr lang="en-PH" sz="45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/>
            <a:r>
              <a:rPr lang="en-PH" sz="6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PH" sz="64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can contain other types within the class body, such as other classes, interfaces, enums, and records.</a:t>
            </a:r>
          </a:p>
          <a:p>
            <a:pPr algn="l"/>
            <a:endParaRPr lang="en-PH" sz="640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PH" sz="64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called nested types, or nested classes.</a:t>
            </a:r>
          </a:p>
          <a:p>
            <a:pPr algn="l"/>
            <a:endParaRPr lang="en-PH" sz="640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PH" sz="64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might want to use nested classes when your classes are tightly coupled, meaning their functionality is interwoven.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6327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PH" sz="108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Nested Classes</a:t>
            </a:r>
            <a:endParaRPr lang="en-US" sz="10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/>
            <a:r>
              <a:rPr lang="en-PH" sz="45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/>
            <a:r>
              <a:rPr lang="en-PH" sz="64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four different types of nested classes you can use in Java are: the static nested class, the inner class, and the local and anonymous classes.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81EE4F-4B01-AC15-32F7-EC54E85C4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659355"/>
              </p:ext>
            </p:extLst>
          </p:nvPr>
        </p:nvGraphicFramePr>
        <p:xfrm>
          <a:off x="3531440" y="7693586"/>
          <a:ext cx="27432036" cy="923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824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6633788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282463"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737618">
                <a:tc>
                  <a:txBody>
                    <a:bodyPr/>
                    <a:lstStyle/>
                    <a:p>
                      <a:pPr algn="l" fontAlgn="t"/>
                      <a:r>
                        <a:rPr lang="en-PH" sz="4800" b="0" i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static nested class</a:t>
                      </a:r>
                    </a:p>
                  </a:txBody>
                  <a:tcPr marL="95250" marR="95250" marT="66675" marB="666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4800" b="0" i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declared in class body.  Much like a static field, access to this class is through the Class name identifier</a:t>
                      </a:r>
                    </a:p>
                  </a:txBody>
                  <a:tcPr marL="95250" marR="95250" marT="66675" marB="666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873746">
                <a:tc>
                  <a:txBody>
                    <a:bodyPr/>
                    <a:lstStyle/>
                    <a:p>
                      <a:pPr algn="l" fontAlgn="t"/>
                      <a:r>
                        <a:rPr lang="en-PH" sz="4800" b="0" i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instance or inner class</a:t>
                      </a:r>
                    </a:p>
                  </a:txBody>
                  <a:tcPr marL="95250" marR="95250" marT="66675" marB="666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4800" b="0" i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declared in class body.  This type of class can only be accessed through an instance of the outer class.</a:t>
                      </a:r>
                    </a:p>
                  </a:txBody>
                  <a:tcPr marL="95250" marR="95250" marT="66675" marB="666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68581"/>
                  </a:ext>
                </a:extLst>
              </a:tr>
              <a:tr h="2170359">
                <a:tc>
                  <a:txBody>
                    <a:bodyPr/>
                    <a:lstStyle/>
                    <a:p>
                      <a:pPr algn="l" fontAlgn="t"/>
                      <a:r>
                        <a:rPr lang="en-PH" sz="4800" b="0" i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local class</a:t>
                      </a:r>
                    </a:p>
                  </a:txBody>
                  <a:tcPr marL="95250" marR="95250" marT="66675" marB="666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4800" b="0" i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declared within a method body.</a:t>
                      </a:r>
                    </a:p>
                  </a:txBody>
                  <a:tcPr marL="95250" marR="95250" marT="66675" marB="666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6009"/>
                  </a:ext>
                </a:extLst>
              </a:tr>
              <a:tr h="2170359">
                <a:tc>
                  <a:txBody>
                    <a:bodyPr/>
                    <a:lstStyle/>
                    <a:p>
                      <a:pPr marL="0" marR="0" lvl="0" indent="0" algn="l" defTabSz="123818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4800" b="0" i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anonymous class</a:t>
                      </a:r>
                    </a:p>
                  </a:txBody>
                  <a:tcPr marL="95250" marR="95250" marT="66675" marB="666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18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4800" b="0" i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unnamed class, declared and instantiated in same statement.</a:t>
                      </a:r>
                    </a:p>
                  </a:txBody>
                  <a:tcPr marL="95250" marR="95250" marT="66675" marB="666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5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90942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683718"/>
            <a:ext cx="34180832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8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Important Restrictions for nested classes were removed in JDK16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/>
            <a:r>
              <a:rPr lang="en-PH" sz="45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F858A4-F086-5BEB-7A9D-972DD56245BB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JDK16, only static nested classes were allowed to have static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of JDK16, all four types of nested classes can have static members of any type, including static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next video, we'll start out talking about static nested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There's a lot to cover, so let's get started. </a:t>
            </a:r>
          </a:p>
        </p:txBody>
      </p:sp>
    </p:spTree>
    <p:extLst>
      <p:ext uri="{BB962C8B-B14F-4D97-AF65-F5344CB8AC3E}">
        <p14:creationId xmlns:p14="http://schemas.microsoft.com/office/powerpoint/2010/main" val="348476749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251</Words>
  <Application>Microsoft Office PowerPoint</Application>
  <PresentationFormat>Custom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170</cp:revision>
  <dcterms:modified xsi:type="dcterms:W3CDTF">2023-03-09T06:23:05Z</dcterms:modified>
</cp:coreProperties>
</file>