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9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9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5684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Local and Anonymous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and Anonymous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you need to create a record named Employee, that contains First Name, Last Name, and hire date.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 list of Employees with various names and hire dates in the main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Set up a new method that takes this list of Employees as a parameter.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local class to wrap this class, (pass Employee to the constructor and include a field for this) and add some calculated fields, such as full name, and years worked.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56844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Local and Anonymous Class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 and Anonymous Class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list of employees using your local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an anonymous class to sort your local class employees, by full name, or years worked.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sorted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Hint: Here is another review of a date function, which should help you with calculating years worked.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BA3154-7EDC-D12B-96C6-C4F8DDE41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381" y="13370216"/>
            <a:ext cx="20895238" cy="10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2271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174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2023-03-14T01:42:16Z</dcterms:modified>
</cp:coreProperties>
</file>