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81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8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5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97936"/>
            <a:ext cx="3369512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 on functional interfaces in </a:t>
            </a:r>
            <a:r>
              <a:rPr lang="en-US" sz="7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Methods, Continued, with the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4D74B-F337-B775-45FC-E8CDC871FD07}"/>
              </a:ext>
            </a:extLst>
          </p:cNvPr>
          <p:cNvSpPr/>
          <p:nvPr/>
        </p:nvSpPr>
        <p:spPr>
          <a:xfrm>
            <a:off x="952501" y="13622697"/>
            <a:ext cx="34782670" cy="442658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andThen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compose, on the function category of interfaces, any Interim Functions are not required to have the same type arguments.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one function's output becomes the next function's input, and the next function's output is not constrained to any specific type, except the last function executed.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CA2074-8D9E-3473-2327-8214B026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75064"/>
              </p:ext>
            </p:extLst>
          </p:nvPr>
        </p:nvGraphicFramePr>
        <p:xfrm>
          <a:off x="952500" y="2844412"/>
          <a:ext cx="34782668" cy="1032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8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43933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170497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 of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Convenience method 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implemented 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LongFunction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function2.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compose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(function1)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Only implemented on Function &amp;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(consumer2)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6085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5581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3078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negate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56524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97936"/>
            <a:ext cx="3369512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 on functional interfaces in </a:t>
            </a:r>
            <a:r>
              <a:rPr lang="en-US" sz="7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Methods, Continued, with the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4D74B-F337-B775-45FC-E8CDC871FD07}"/>
              </a:ext>
            </a:extLst>
          </p:cNvPr>
          <p:cNvSpPr/>
          <p:nvPr/>
        </p:nvSpPr>
        <p:spPr>
          <a:xfrm>
            <a:off x="952501" y="13622697"/>
            <a:ext cx="34782670" cy="442658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andThen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is different, because it never returns a result, so you use this when you're chaining methods independent of one another.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methods always return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will combine the output of the two expressions, to obtain a final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CA2074-8D9E-3473-2327-8214B026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96433"/>
              </p:ext>
            </p:extLst>
          </p:nvPr>
        </p:nvGraphicFramePr>
        <p:xfrm>
          <a:off x="952500" y="2844412"/>
          <a:ext cx="34782668" cy="1032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8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43933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170497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 of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Convenience method 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implemented 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LongFunction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function2.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compose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(function1)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Only implemented on Function &amp;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(consumer2)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6085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5581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3078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negate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3697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Methods, Continued, with the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4D74B-F337-B775-45FC-E8CDC871FD07}"/>
              </a:ext>
            </a:extLst>
          </p:cNvPr>
          <p:cNvSpPr/>
          <p:nvPr/>
        </p:nvSpPr>
        <p:spPr>
          <a:xfrm>
            <a:off x="952498" y="2753791"/>
            <a:ext cx="34782670" cy="246246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I want to cover the additional convenience methods, since as you can see from this table, many take a functional interface instance, as an argument.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CA2074-8D9E-3473-2327-8214B026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00046"/>
              </p:ext>
            </p:extLst>
          </p:nvPr>
        </p:nvGraphicFramePr>
        <p:xfrm>
          <a:off x="952498" y="5294472"/>
          <a:ext cx="23381737" cy="969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41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16832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of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comparing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keyExtractor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naturalOrder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reverseOrder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16085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thenComparing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(Comparator other)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5581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thenComparing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keyExtractor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363078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reversed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30193"/>
                  </a:ext>
                </a:extLst>
              </a:tr>
            </a:tbl>
          </a:graphicData>
        </a:graphic>
      </p:graphicFrame>
      <p:sp>
        <p:nvSpPr>
          <p:cNvPr id="2" name="Shape 126">
            <a:extLst>
              <a:ext uri="{FF2B5EF4-FFF2-40B4-BE49-F238E27FC236}">
                <a16:creationId xmlns:a16="http://schemas.microsoft.com/office/drawing/2014/main" id="{34B04FE7-9B4E-D4D0-004C-926E357157AC}"/>
              </a:ext>
            </a:extLst>
          </p:cNvPr>
          <p:cNvSpPr/>
          <p:nvPr/>
        </p:nvSpPr>
        <p:spPr>
          <a:xfrm>
            <a:off x="952498" y="459786"/>
            <a:ext cx="264303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Comparator's additional helper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24084-D17E-E5F9-5793-13B6E0D50A73}"/>
              </a:ext>
            </a:extLst>
          </p:cNvPr>
          <p:cNvSpPr/>
          <p:nvPr/>
        </p:nvSpPr>
        <p:spPr>
          <a:xfrm>
            <a:off x="952498" y="15269923"/>
            <a:ext cx="34782670" cy="27793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comparing static method, and an overloaded default method named,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thenComparing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finally a default reversed method.</a:t>
            </a:r>
          </a:p>
        </p:txBody>
      </p:sp>
    </p:spTree>
    <p:extLst>
      <p:ext uri="{BB962C8B-B14F-4D97-AF65-F5344CB8AC3E}">
        <p14:creationId xmlns:p14="http://schemas.microsoft.com/office/powerpoint/2010/main" val="181409457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383</Words>
  <Application>Microsoft Office PowerPoint</Application>
  <PresentationFormat>Custom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2023-03-02T03:41:43Z</dcterms:modified>
</cp:coreProperties>
</file>