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2000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Convenience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2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Convenience Methods on Functional Interfaces (Chaining lambdas)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we'll learn how to do something similar, using what are called convenience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default methods on some of the functional interfaces I've been covering in the last few videos.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Consumer, Predicate, and Function interface all come with these methods, as does the Comparator, which I'll also include here.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77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2023-02-27T07:35:14Z</dcterms:modified>
</cp:coreProperties>
</file>