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8"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1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Lambda Expression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wanted to introduce you to this section a little earlier in the course than here, because many methods supporting these expressions, have been introduced on Java's interfaces and classes, since JDK 8.</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let you pass around snippets of custom code, giving you so much more functionality than you might otherwise be able to achieve, and with very little effort.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sometimes confusing to understand these expressions, or how much power is in their punch, and sometimes with just a single statement.</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by the end of this section, you'll be kind of excited about what you can do with them, and be ready to use them a lot.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lambda expression can be thought of as implicit code for an anonymous class, using a special kind of interface, as the mechanics to do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reference goes even further, and is a short cut for the lambda expression syntax, for existing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conclude this section, I'll introduce you to convenient methods available on many interfaces. Don't miss out on this part of the section, as it will simplify some of the repetitive work you may encounter.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so let's get started.</a:t>
            </a:r>
          </a:p>
        </p:txBody>
      </p:sp>
    </p:spTree>
    <p:extLst>
      <p:ext uri="{BB962C8B-B14F-4D97-AF65-F5344CB8AC3E}">
        <p14:creationId xmlns:p14="http://schemas.microsoft.com/office/powerpoint/2010/main" val="17034222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255</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2023-03-15T02:51:35Z</dcterms:modified>
</cp:coreProperties>
</file>