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9" r:id="rId3"/>
    <p:sldId id="280" r:id="rId4"/>
    <p:sldId id="281" r:id="rId5"/>
    <p:sldId id="282" r:id="rId6"/>
    <p:sldId id="283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27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04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58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53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5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8731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java.util.function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Consumer &amp; Predicate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provides a library of functional interfaces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java.util.function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looked at one already, the Consumer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look at another of these interfaces now,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BinaryOperator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in code.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888989"/>
            <a:ext cx="34551125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7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Four basic categories of Functional Interfaces in </a:t>
            </a:r>
            <a:r>
              <a:rPr lang="en-US" sz="7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java.util.function</a:t>
            </a:r>
            <a:r>
              <a:rPr lang="en-US" sz="7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Consumer &amp; Predicate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08515"/>
            <a:ext cx="34782670" cy="1335756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good idea to know the four basic types of functional interfaces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java.util.function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over forty interfaces in this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can all be categorized as one of the following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the four categories, with the simplest method shown.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9A07CA-14E2-1B3F-6E79-819821B66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87272"/>
              </p:ext>
            </p:extLst>
          </p:nvPr>
        </p:nvGraphicFramePr>
        <p:xfrm>
          <a:off x="952501" y="10903986"/>
          <a:ext cx="34782667" cy="6861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342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116339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5095850">
                  <a:extLst>
                    <a:ext uri="{9D8B030D-6E8A-4147-A177-3AD203B41FA5}">
                      <a16:colId xmlns:a16="http://schemas.microsoft.com/office/drawing/2014/main" val="2808458194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Interface Category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Basic Method Signature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Purpose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Consumer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execute code without returning data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a result of an operation or function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 if a condition is true or false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06153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Supplier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an instance of something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82310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D64F2C5-1C53-A41A-E64A-92433B3BA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4742" y="12235352"/>
            <a:ext cx="8436000" cy="1036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F5CB7D-C8C6-6694-7A41-5696DC3AF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4742" y="13658640"/>
            <a:ext cx="6364001" cy="1120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7B1469-AAC0-D98B-8D80-A82082466F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4742" y="15109551"/>
            <a:ext cx="8985714" cy="10571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8640E6-41C6-4A51-4FE1-C72C209C5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4742" y="16497032"/>
            <a:ext cx="3700001" cy="11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5704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6773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Consumer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Consumer &amp; Predicate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I'm showing the two most common Consumer interfaces, and the functional method on each.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Consumer interface takes one argument of any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BiConsumer interface takes two arguments, of two different types.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C9215D-2F37-9800-90C2-FAACFF2B9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300929"/>
              </p:ext>
            </p:extLst>
          </p:nvPr>
        </p:nvGraphicFramePr>
        <p:xfrm>
          <a:off x="952498" y="10170734"/>
          <a:ext cx="20041380" cy="4024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342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151795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Interface Name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Signature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Consumer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BiConsumer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886CCA4-C380-C70E-12CC-F9F5F28BC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842" y="11541802"/>
            <a:ext cx="8541714" cy="1057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36F1C7-806D-7605-E628-2B0C46C06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2842" y="12975122"/>
            <a:ext cx="11142287" cy="99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5530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9945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Consumer Lambda Expression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Consumer &amp; Predicate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an example consumer lambda expression.  It takes one argument and executes a single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result is returned.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C9215D-2F37-9800-90C2-FAACFF2B9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282524"/>
              </p:ext>
            </p:extLst>
          </p:nvPr>
        </p:nvGraphicFramePr>
        <p:xfrm>
          <a:off x="952497" y="8696498"/>
          <a:ext cx="24445430" cy="260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339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903203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 Lambda Expression for Consumer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Consumer Method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48D929A-C717-A4DA-F636-912EA446E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574" y="9999868"/>
            <a:ext cx="13742857" cy="1014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6C6018-7FCD-2D9B-773C-AA7421442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2411" y="9999868"/>
            <a:ext cx="8478287" cy="10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7891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0826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Predicate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Consumer &amp; Predicate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predicate interfaces take one or two arguments, and always returns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are used to test a condition, and if the condition is true, some operation will be performed.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114168-23D7-7678-331D-626E159EB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50604"/>
              </p:ext>
            </p:extLst>
          </p:nvPr>
        </p:nvGraphicFramePr>
        <p:xfrm>
          <a:off x="952498" y="8677836"/>
          <a:ext cx="18119273" cy="4024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939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184987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Interface Name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Signature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BiPredicate</a:t>
                      </a: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C42184C-0ABE-2578-3B01-4EE0404E6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565" y="10044729"/>
            <a:ext cx="8964571" cy="972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263CB5-AFB5-2A5D-F466-D1CB8C4C9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1565" y="11495048"/>
            <a:ext cx="11628571" cy="10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671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3645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Predicate Lambda Expression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Consumer &amp; Predicate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the expression takes a String, and tests if it's equal to the literal text, “Hello” here, ignoring case, so it returns either true or false.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657538-26F2-AC04-24A6-16C6EFA67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343103"/>
              </p:ext>
            </p:extLst>
          </p:nvPr>
        </p:nvGraphicFramePr>
        <p:xfrm>
          <a:off x="952497" y="7072972"/>
          <a:ext cx="17354164" cy="260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416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 Lambda Expression for Consumer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E6943E5-9876-49B0-A4AB-70DA72643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752" y="8450986"/>
            <a:ext cx="16977714" cy="10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5486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391</Words>
  <Application>Microsoft Office PowerPoint</Application>
  <PresentationFormat>Custom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2023-03-16T09:07:23Z</dcterms:modified>
</cp:coreProperties>
</file>