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80" r:id="rId3"/>
    <p:sldId id="279" r:id="rId4"/>
    <p:sldId id="281" r:id="rId5"/>
    <p:sldId id="282" r:id="rId6"/>
    <p:sldId id="283" r:id="rId7"/>
    <p:sldId id="284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9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3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8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1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2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0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74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99186"/>
            <a:ext cx="34782670" cy="1509398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four of the most common interfaces in this category.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has a return type, shown here as either T, or R, which stands for result, meaning a result is expected for any of these.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Function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also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 Function Interface, but where the argument type is the same as the result type.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C4C4E17-7B58-E1E9-3FD6-8E04C214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0020"/>
              </p:ext>
            </p:extLst>
          </p:nvPr>
        </p:nvGraphicFramePr>
        <p:xfrm>
          <a:off x="952497" y="13152662"/>
          <a:ext cx="34782668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677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3487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8453535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9497483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F28168E-93DD-3D1F-30A8-FC0F02DFB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43" y="14626946"/>
            <a:ext cx="6266666" cy="8380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CCC9C8-5DC0-E1BF-8177-536A68574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43" y="16006379"/>
            <a:ext cx="8133334" cy="914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45777B-04E3-B522-9D33-CEE4000BF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3913" y="14474566"/>
            <a:ext cx="5733334" cy="990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819701-4FA1-901F-FCE5-03364D272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913" y="16006379"/>
            <a:ext cx="8095238" cy="952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9C95DF-A17F-A971-C4AB-956290AFC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2200" y="14603208"/>
            <a:ext cx="7657142" cy="8571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5F4936-EB9D-6F4A-AB73-DDADF14ED6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42200" y="16030332"/>
            <a:ext cx="8152380" cy="914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11658D-60D2-C281-BF3A-80FAAB77C8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64151" y="14527016"/>
            <a:ext cx="5771428" cy="9333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C7AEB3-5251-967C-0C72-67E7F4742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7629" y="15997907"/>
            <a:ext cx="9028572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74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99186"/>
            <a:ext cx="34782670" cy="1509398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Binary Operator is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where both arguments have the same type, as does the result, which is why the result is shown as T, and not 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reminds us that the result will be the same type as the arguments to the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also included the type parameters with each interface name on this slide, because I wanted you to see that the result, for a Function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declared as the last type argument.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only one type argument declared, because the types of the arguments and results, will be the same.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355EB-E97F-EB5F-E46A-4725C47F3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36647"/>
              </p:ext>
            </p:extLst>
          </p:nvPr>
        </p:nvGraphicFramePr>
        <p:xfrm>
          <a:off x="952497" y="13152662"/>
          <a:ext cx="34782668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677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3487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8453535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9497483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F6E9CA-240C-3453-4AB3-4EF0DE4B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43" y="14626946"/>
            <a:ext cx="6266666" cy="838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B5F58-C7BF-491B-2787-88473F7F4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43" y="16006379"/>
            <a:ext cx="8133334" cy="9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D727F-0434-3CB7-EF39-C555C10D0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3913" y="14474566"/>
            <a:ext cx="5733334" cy="9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1D5D6-D7DF-E728-6EC9-BFFC70249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913" y="16006379"/>
            <a:ext cx="8095238" cy="952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D3925-2B16-519C-1F78-897905A0A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2200" y="14603208"/>
            <a:ext cx="7657142" cy="857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D260D4-8A33-51DF-C769-0CF66582D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42200" y="16030332"/>
            <a:ext cx="8152380" cy="914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503043-7305-21C5-F127-EF64ACDFA6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64151" y="14527016"/>
            <a:ext cx="5771428" cy="933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871F86-13E3-B53B-3F6E-24AD91F112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7629" y="15997907"/>
            <a:ext cx="9028572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717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995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Function Interface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an example of a lambda expression which targets a Function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lambda expression takes a String, s, and splits that String on commas, returning an array of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argument type, T, is a String, and the result, R, is an array of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demonstrate how to declare a variable of this type, I'm showing a variable declaration as well, for this specific example.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F0D44-13E6-4DF8-54C4-F2FAA359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25961"/>
              </p:ext>
            </p:extLst>
          </p:nvPr>
        </p:nvGraphicFramePr>
        <p:xfrm>
          <a:off x="952501" y="14037330"/>
          <a:ext cx="34782667" cy="315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19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59511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674352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Function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Variable Declaration for this example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4B11EB16-AB99-54A1-49B8-B4DE2308D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703" y="15940140"/>
            <a:ext cx="8533334" cy="10476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482F22-06C3-4C1F-4799-03B8ADCAB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4341" y="16000874"/>
            <a:ext cx="5714286" cy="9904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DAD051-824A-CDE0-912D-F6BE39B78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1985" y="15959188"/>
            <a:ext cx="14228572" cy="1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0120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74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Supplier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supplier interface takes no arguments but returns an instance of some type, 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this as kind of like a factory method code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produce an instance of some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this doesn't have to be a new or distinct result returned.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F0D44-13E6-4DF8-54C4-F2FAA359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49812"/>
              </p:ext>
            </p:extLst>
          </p:nvPr>
        </p:nvGraphicFramePr>
        <p:xfrm>
          <a:off x="952497" y="5915975"/>
          <a:ext cx="16831650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677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3487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695C246-117A-6870-8A43-61F8888F9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784" y="7182023"/>
            <a:ext cx="3371428" cy="1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521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6432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Supplier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example I'm showing you on this slide,  I'm using the Random class to generate a random Integer.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takes no argument, but lambda expressions can use final or effectively final variables in their expressions, which I'm demonstrating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variable random is an example of a variable, from the enclosing code.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F0D44-13E6-4DF8-54C4-F2FAA359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19169"/>
              </p:ext>
            </p:extLst>
          </p:nvPr>
        </p:nvGraphicFramePr>
        <p:xfrm>
          <a:off x="952498" y="11439698"/>
          <a:ext cx="15245446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544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Consumer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CCD363-7B7F-B401-FF65-408FDCC70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46" y="12799051"/>
            <a:ext cx="13352380" cy="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514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27735"/>
            <a:ext cx="3344825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Lambda Declarations for different number of arguments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4106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many varieties of declaring a parameter type in a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Parentheses are required in all but the one case, where the functional method has a single argument, and you don't specify a type, or use var.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D593E2-8097-17AF-2800-552E95189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00340"/>
              </p:ext>
            </p:extLst>
          </p:nvPr>
        </p:nvGraphicFramePr>
        <p:xfrm>
          <a:off x="952497" y="6587778"/>
          <a:ext cx="31070163" cy="1125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91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7024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8436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Arguments in Functional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Valid lambda syntax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24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62027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46320"/>
                  </a:ext>
                </a:extLst>
              </a:tr>
              <a:tr h="46653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using var, all arguments must use var.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specifying explicit types, all arguments must specify explicit types.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152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444EC92-E945-2766-F3A9-41330424F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1550" y="8378954"/>
            <a:ext cx="6283333" cy="749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88C508-EB5A-3AD2-62FF-EA45D63B7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1550" y="13493920"/>
            <a:ext cx="12950000" cy="42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997691-A8CC-754C-853A-984FA3C42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1550" y="9802899"/>
            <a:ext cx="9550000" cy="32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453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27735"/>
            <a:ext cx="3344825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Lambda Declarations for different number of arguments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Function &amp;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4106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using var as the type, every argument must use var.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specifying explicit types, every argument must include a specific type.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F82C2E-F645-FEB5-0F2F-B5D8AD90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75723"/>
              </p:ext>
            </p:extLst>
          </p:nvPr>
        </p:nvGraphicFramePr>
        <p:xfrm>
          <a:off x="952497" y="6587778"/>
          <a:ext cx="31070163" cy="1125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91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7024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8436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Arguments in Functional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Valid lambda syntax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24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62027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46320"/>
                  </a:ext>
                </a:extLst>
              </a:tr>
              <a:tr h="46653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using var, all arguments must use var.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specifying explicit types, all arguments must specify explicit types.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1523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F77231-6A1A-AB3B-A7C8-BA187DF6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1550" y="8378954"/>
            <a:ext cx="6283333" cy="74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8B08-2A73-3C88-2BD6-2FFC03373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1550" y="13493920"/>
            <a:ext cx="12950000" cy="4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B2AF6-CF89-9D4B-2458-D900E3373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1550" y="9802899"/>
            <a:ext cx="9550000" cy="32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240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686</Words>
  <Application>Microsoft Office PowerPoint</Application>
  <PresentationFormat>Custom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2023-03-20T02:27:08Z</dcterms:modified>
</cp:coreProperties>
</file>