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5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Challenge, Put it all together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challenge, is to exercise your skills with Arrays,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methods on these, which are targets for lambda expressions.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 want you to create an array of String, which is populated with first names, in mixed case.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at least one name, which is spelled the same backwards, and forwards, like Bob, or Anna.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Arrays.setAll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List.replaceAll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change the values in this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use List methods, you'll need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list backed by the 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that changes get made to the initial array.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Lambda Expression Challenge, Put it all together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6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one of those two methods, perform the following functions on the elements in the array, with appropriate lambda expressions.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 names to all uppercase.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randomly generated middle initial, and include a period.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last name that is the reverse of the first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your array or the array elements, after each change,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forEach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at least once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create a new modifiable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your names array, removing any names where the last name equals the first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removeIf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 lambda expression to do this last operation.</a:t>
            </a:r>
          </a:p>
        </p:txBody>
      </p:sp>
    </p:spTree>
    <p:extLst>
      <p:ext uri="{BB962C8B-B14F-4D97-AF65-F5344CB8AC3E}">
        <p14:creationId xmlns:p14="http://schemas.microsoft.com/office/powerpoint/2010/main" val="160277521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253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2023-02-27T06:36:18Z</dcterms:modified>
</cp:coreProperties>
</file>