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22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57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00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85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99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40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83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5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9386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Mini Challenges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Mini 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challenge video is going to be a little different, and consist of several small tasks, to help you really practice creating and using lambda expressions.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assign a task for you to try on your own, and then we can solve it together.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I'll present the next one.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8250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 1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Mini 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452327"/>
            <a:ext cx="34782670" cy="1271375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the following anonymous class that you can see on screen, as a lambda expression.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to do it manually on your own, and don't rely on IntelliJ's tools to do it for you.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will help you understand lambdas better.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226C76-1E13-A3A0-083A-43473E72A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06" y="8350354"/>
            <a:ext cx="27123810" cy="9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8429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8250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 2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Mini 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135091"/>
            <a:ext cx="34782670" cy="1479620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the following method as a lambda expression.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create a variable, using a type that makes sense for this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Don't worry about executing it though.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801C9B-0E16-0330-28AA-2D99BA671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4573646"/>
            <a:ext cx="25238094" cy="956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4371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8250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 3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Mini 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lambda expression we created in Challenge 2 doesn't do anything right now.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want you to write the code to execute this lambda expression's functional method, using 1234567890, as the argument to that method, and print the result out.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404212-9BED-19FD-76F7-4C47625E5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8559726"/>
            <a:ext cx="24285714" cy="86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5025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8250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 4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Mini 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 of executing this function directly, suppose that we want to pass it to a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another method on your class,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everySecondCharacter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should accept a Function,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UnaryOperator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as a parameter, as well as a second parameter that lets us pass, "1234567890".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don't hard code that string in your method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method code should execute the functional method on the first argument, passing it the value of the string passed, from the enclosing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 return the result of the call to the functional method.</a:t>
            </a:r>
          </a:p>
        </p:txBody>
      </p:sp>
    </p:spTree>
    <p:extLst>
      <p:ext uri="{BB962C8B-B14F-4D97-AF65-F5344CB8AC3E}">
        <p14:creationId xmlns:p14="http://schemas.microsoft.com/office/powerpoint/2010/main" val="371154919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38217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Expressions, What you need to understand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Mini 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Declare lambda variables, or pass lambdas directly to methods that are targets.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show two examples here.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2) Create methods that can be targets for lambda expressions.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8AFCBF-933E-848D-052B-BCC4005F0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25886"/>
              </p:ext>
            </p:extLst>
          </p:nvPr>
        </p:nvGraphicFramePr>
        <p:xfrm>
          <a:off x="952495" y="7619252"/>
          <a:ext cx="34782670" cy="260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704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356563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Local Variable Declaration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argument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DCD688A-27C6-B967-78A0-D1CC4AF16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88" y="9064867"/>
            <a:ext cx="20862000" cy="64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74906C-5234-725B-3875-AD82F5F94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82910" y="9045867"/>
            <a:ext cx="12945333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5904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8250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 5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Mini 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 the method you created from Challenge 4, passing the lambda variable we created earlier, and the string 1234567890, then print the result returned from the method.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42116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8250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 6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Mini 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a lambda expression that is declared with the Supplier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lambda should return the String, "I love Java", and assign it to a variable called,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iLoveJava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70581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8250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 7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Mini 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with the Function example, the Supplier lambda won't do anything until we use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Remember, lambdas represent deferred execution of snippets of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this Supplier to assign a String, "I love Java", to a variable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supplierResult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that variable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218193681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535</Words>
  <Application>Microsoft Office PowerPoint</Application>
  <PresentationFormat>Custom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2023-03-21T08:38:54Z</dcterms:modified>
</cp:coreProperties>
</file>