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3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section 7 of this course.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Buchalka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here, and this is part one, of a two-part section, detailing or dealing with, object oriented programming.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part one, you're going to learn about the fundamentals of object oriented programming, starting first with the structures we'll be using, specifically Classes, Objects, and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Along with these structures, we'll be learning about some fundamental features of Object Oriented Programming.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Inheritance, Encapsulation, Polymorphism, and Composition.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part one, we'll cover inheritance, and in part two, we'll go over the other 3 features.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let's make a start on this, and get you up to speed with Object 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151991262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144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162</cp:revision>
  <dcterms:modified xsi:type="dcterms:W3CDTF">2022-09-12T06:02:01Z</dcterms:modified>
</cp:coreProperties>
</file>