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7" r:id="rId2"/>
    <p:sldId id="279" r:id="rId3"/>
    <p:sldId id="280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81" r:id="rId12"/>
    <p:sldId id="282" r:id="rId13"/>
    <p:sldId id="283" r:id="rId14"/>
    <p:sldId id="284" r:id="rId15"/>
    <p:sldId id="285" r:id="rId16"/>
    <p:sldId id="286" r:id="rId1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2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8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7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8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7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7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46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8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0127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we're going to start talking about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Programming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703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and Behavior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modelling real world objects as software objects, is a fundamental part of Object Oriented Programming.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object stores its state in fields, which can also be called variables, or attributes.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Objects expose their behavior with methods, which we've talked about before.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where does a class fit in?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think of a class as a template, or a blueprint for creating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take another look at the class.</a:t>
            </a:r>
          </a:p>
        </p:txBody>
      </p:sp>
    </p:spTree>
    <p:extLst>
      <p:ext uri="{BB962C8B-B14F-4D97-AF65-F5344CB8AC3E}">
        <p14:creationId xmlns:p14="http://schemas.microsoft.com/office/powerpoint/2010/main" val="370698071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79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as the blueprint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265716"/>
            <a:ext cx="34782670" cy="146655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describes the data (fields), and the behavior (methods), that are relevant to the real world object we want to describe.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class members.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member can be a field, or a method, or some other type of dependent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field is static, there is only one copy in memory, and this value is associated with the class, or template, itself.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D7C8A5-15DF-8E73-3ADB-1266B8914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09" y="7050393"/>
            <a:ext cx="17033383" cy="64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0112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79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as the blueprint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101862"/>
            <a:ext cx="34782670" cy="72793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field is not static, it's called an instance field, and each object may have a different value stored for this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static method can't be dependent on any one object's state, so it can't reference any instance members.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any method that operates on instance fields, needs to be non-static.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D7C8A5-15DF-8E73-3ADB-1266B8914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09" y="3078387"/>
            <a:ext cx="17033383" cy="64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04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0337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can be organized into logical groupings, which are called packages.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declare a package name in the class using the package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don't declare a package, the class implicitly belongs to the default package.</a:t>
            </a:r>
          </a:p>
        </p:txBody>
      </p:sp>
    </p:spTree>
    <p:extLst>
      <p:ext uri="{BB962C8B-B14F-4D97-AF65-F5344CB8AC3E}">
        <p14:creationId xmlns:p14="http://schemas.microsoft.com/office/powerpoint/2010/main" val="177181884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1222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modifiers for the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said to be a top-level class, if it is defined in the source code file, and not enclosed in the code block of another class, type, or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top-level class has only two valid access modifier options: public, or none.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C54FA2-FD06-DDA7-24E4-D17A54A33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82897"/>
              </p:ext>
            </p:extLst>
          </p:nvPr>
        </p:nvGraphicFramePr>
        <p:xfrm>
          <a:off x="3865645" y="8735586"/>
          <a:ext cx="28844711" cy="6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75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516895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617011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Access keyword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18990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public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public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means any other class in any package can access this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18990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the modifier is omitted, this has special meaning, called package access, meaning the class is accessible only to classes in the same package.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6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33466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2130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modifiers for class members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83669"/>
            <a:ext cx="34782670" cy="133824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access modifier at the member level, allows granular control over class members.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valid access modifiers are shown in this table from the least restrictive, to the most restrictive.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C54FA2-FD06-DDA7-24E4-D17A54A33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33690"/>
              </p:ext>
            </p:extLst>
          </p:nvPr>
        </p:nvGraphicFramePr>
        <p:xfrm>
          <a:off x="3921478" y="6840350"/>
          <a:ext cx="28844711" cy="1016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75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516895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658623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Access keyword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7032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public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public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means any other class in any package can access this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9850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protected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protected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allows classes in the same package, and any subclasses in other packages, to have access to the member.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637126"/>
                  </a:ext>
                </a:extLst>
              </a:tr>
              <a:tr h="309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the modifier is omitted, this has special meaning, called package access, meaning the member is accessible only to classes in the same package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38823"/>
                  </a:ext>
                </a:extLst>
              </a:tr>
              <a:tr h="19850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private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private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means that no other class can access this member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6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5013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108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in Object Oriented Programming usually has two meanings.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is the bundling of behavior and attributes on a single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other is the practice of hiding fields, and some methods, from public access.</a:t>
            </a:r>
          </a:p>
        </p:txBody>
      </p:sp>
    </p:spTree>
    <p:extLst>
      <p:ext uri="{BB962C8B-B14F-4D97-AF65-F5344CB8AC3E}">
        <p14:creationId xmlns:p14="http://schemas.microsoft.com/office/powerpoint/2010/main" val="35969770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8016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Object Oriented Programming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Object Oriented Programming?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programming is a way to model real world objects, as software objects, which contain both data and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is a common acronym for Object 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145745150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79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Class-based Programming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Class-based programming starts with classes, which become the blueprints for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what does this really mean?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to start, we need to understand what objects are.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really the key to understanding this Object Oriented terminology.</a:t>
            </a:r>
          </a:p>
        </p:txBody>
      </p:sp>
    </p:spTree>
    <p:extLst>
      <p:ext uri="{BB962C8B-B14F-4D97-AF65-F5344CB8AC3E}">
        <p14:creationId xmlns:p14="http://schemas.microsoft.com/office/powerpoint/2010/main" val="252583160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621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World Object Exercise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what I'd like you to do, is just have a look around, in the area you're sitting in right now.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if you do that, you'll find that there's many examples of real world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I'm sitting here and I can see: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computer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see a keyboard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see a microphone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see shelves on the wall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see a door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are examples of real world objects.</a:t>
            </a:r>
          </a:p>
        </p:txBody>
      </p:sp>
    </p:spTree>
    <p:extLst>
      <p:ext uri="{BB962C8B-B14F-4D97-AF65-F5344CB8AC3E}">
        <p14:creationId xmlns:p14="http://schemas.microsoft.com/office/powerpoint/2010/main" val="200858207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703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and Behavior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Real world objects have two major components: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behavior</a:t>
            </a:r>
          </a:p>
        </p:txBody>
      </p:sp>
    </p:spTree>
    <p:extLst>
      <p:ext uri="{BB962C8B-B14F-4D97-AF65-F5344CB8AC3E}">
        <p14:creationId xmlns:p14="http://schemas.microsoft.com/office/powerpoint/2010/main" val="123085256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340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(computer)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State, in terms of a computer object, might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amount of RAM it has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 it's running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hard drive size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size of the monitor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characteristics about the item, that can describe it.</a:t>
            </a:r>
          </a:p>
        </p:txBody>
      </p:sp>
    </p:spTree>
    <p:extLst>
      <p:ext uri="{BB962C8B-B14F-4D97-AF65-F5344CB8AC3E}">
        <p14:creationId xmlns:p14="http://schemas.microsoft.com/office/powerpoint/2010/main" val="225117784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7294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(ant)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could also describe animate objects, like people or animals, or even insects, like an 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 ant, the state might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age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legs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conscious state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Whether the ant is sleeping or is awake</a:t>
            </a:r>
          </a:p>
        </p:txBody>
      </p:sp>
    </p:spTree>
    <p:extLst>
      <p:ext uri="{BB962C8B-B14F-4D97-AF65-F5344CB8AC3E}">
        <p14:creationId xmlns:p14="http://schemas.microsoft.com/office/powerpoint/2010/main" val="340868985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914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 (computer)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state, objects may also have behavior, or actions that can be performed by the object, or upon the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Behavior, for a computer, might be things like: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Booting up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Shutting down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Beeping, or outputting some form of sound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Drawing something on the screen, and so on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could be described as behaviors for a computer.</a:t>
            </a:r>
          </a:p>
        </p:txBody>
      </p:sp>
    </p:spTree>
    <p:extLst>
      <p:ext uri="{BB962C8B-B14F-4D97-AF65-F5344CB8AC3E}">
        <p14:creationId xmlns:p14="http://schemas.microsoft.com/office/powerpoint/2010/main" val="331249566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868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 (ant)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 ant, behavior might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Eating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Drinking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Fighting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Carrying food, those types of things</a:t>
            </a:r>
          </a:p>
        </p:txBody>
      </p:sp>
    </p:spTree>
    <p:extLst>
      <p:ext uri="{BB962C8B-B14F-4D97-AF65-F5344CB8AC3E}">
        <p14:creationId xmlns:p14="http://schemas.microsoft.com/office/powerpoint/2010/main" val="25384246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1086</Words>
  <Application>Microsoft Office PowerPoint</Application>
  <PresentationFormat>Custom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2022-09-19T16:48:59Z</dcterms:modified>
</cp:coreProperties>
</file>