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9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2714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null?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Classes, Using Getter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null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 keyword in Java, meaning the variable or attribute has a type, but no reference to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no instance, or object, is assigned to the variable or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Fields with primitive data types are never null.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3266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values for fields on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Classes, Using Getter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Fields on classes are assigned default values, intrinsically by Java, if not assigned explicitly.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F9B517-D415-C21D-CFB4-12A8C14AE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6345"/>
              </p:ext>
            </p:extLst>
          </p:nvPr>
        </p:nvGraphicFramePr>
        <p:xfrm>
          <a:off x="11714827" y="5883758"/>
          <a:ext cx="13146346" cy="1159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88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79714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08297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 value assigned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2697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false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97722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91026"/>
                  </a:ext>
                </a:extLst>
              </a:tr>
              <a:tr h="22697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4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0826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2254022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getters and setters? Why should we use them?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Classes, Using Getter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what are getters and setters?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getter is a method on a class, that retrieves the value of a private field, and returns it.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setter is a method on a class, that sets the value of a private field.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these methods is to control, and protect, access to private fields.</a:t>
            </a:r>
          </a:p>
        </p:txBody>
      </p:sp>
    </p:spTree>
    <p:extLst>
      <p:ext uri="{BB962C8B-B14F-4D97-AF65-F5344CB8AC3E}">
        <p14:creationId xmlns:p14="http://schemas.microsoft.com/office/powerpoint/2010/main" val="139658237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200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162</cp:revision>
  <dcterms:modified xsi:type="dcterms:W3CDTF">2022-09-13T06:36:40Z</dcterms:modified>
</cp:coreProperties>
</file>