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03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 keyword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it really refers to is the instance that was created when the object was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 reference name for the object or instance, which it can use to describe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can 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access fields on the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2022-09-13T09:06:31Z</dcterms:modified>
</cp:coreProperties>
</file>